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rgbClr val="49494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rgbClr val="49494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49494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rgbClr val="49494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49494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C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20751" cy="53101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8861" y="0"/>
            <a:ext cx="6600824" cy="153784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29830" y="2362274"/>
            <a:ext cx="1358169" cy="42005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352305"/>
            <a:ext cx="2221359" cy="393469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11041" y="0"/>
            <a:ext cx="3876957" cy="369524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740" y="0"/>
            <a:ext cx="5591174" cy="165652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93829" y="5310391"/>
            <a:ext cx="2394169" cy="497660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3901001"/>
            <a:ext cx="1821309" cy="532447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31206" y="8338429"/>
            <a:ext cx="4656793" cy="194857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48022" y="0"/>
            <a:ext cx="6591299" cy="166131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55590" y="6564783"/>
            <a:ext cx="7519400" cy="3722216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00016" y="9224093"/>
            <a:ext cx="7943849" cy="106290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57739" y="8776527"/>
            <a:ext cx="4086224" cy="15104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49494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C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168" y="460406"/>
            <a:ext cx="17286601" cy="2008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rgbClr val="49494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8168" y="3007572"/>
            <a:ext cx="15739744" cy="5626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rgbClr val="49494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ishal7842/Employee-burnout-prediction.git" TargetMode="External"/><Relationship Id="rId5" Type="http://schemas.openxmlformats.org/officeDocument/2006/relationships/hyperlink" Target="https://www.mdpi.com/2076-3417/13/1/267" TargetMode="External"/><Relationship Id="rId4" Type="http://schemas.openxmlformats.org/officeDocument/2006/relationships/hyperlink" Target="https://link.springer.com/article/10.1007/s10560-021-00748-3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7856" cy="51432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8861" y="0"/>
            <a:ext cx="6600824" cy="15378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29830" y="2362274"/>
            <a:ext cx="1358169" cy="42005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352305"/>
            <a:ext cx="2221359" cy="39346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52436" y="0"/>
            <a:ext cx="3135562" cy="38973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968" y="0"/>
            <a:ext cx="5591174" cy="16086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93829" y="5310391"/>
            <a:ext cx="2394169" cy="49766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3901001"/>
            <a:ext cx="1821309" cy="53244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31206" y="8338429"/>
            <a:ext cx="4656793" cy="19485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48022" y="0"/>
            <a:ext cx="6591299" cy="166131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200016" y="6564783"/>
            <a:ext cx="14475460" cy="3722370"/>
            <a:chOff x="1200016" y="6564783"/>
            <a:chExt cx="14475460" cy="3722370"/>
          </a:xfrm>
        </p:grpSpPr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55590" y="6564783"/>
              <a:ext cx="7519400" cy="37222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0016" y="9224093"/>
              <a:ext cx="7943849" cy="10629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7739" y="8776527"/>
              <a:ext cx="4086224" cy="151047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366673" y="2336317"/>
            <a:ext cx="5554980" cy="835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00" b="0" spc="-795" dirty="0">
                <a:latin typeface="Arial Black"/>
                <a:cs typeface="Arial Black"/>
              </a:rPr>
              <a:t>STUDENT</a:t>
            </a:r>
            <a:r>
              <a:rPr sz="5300" b="0" spc="-965" dirty="0">
                <a:latin typeface="Arial Black"/>
                <a:cs typeface="Arial Black"/>
              </a:rPr>
              <a:t> </a:t>
            </a:r>
            <a:r>
              <a:rPr sz="5300" b="0" spc="-785" dirty="0">
                <a:latin typeface="Arial Black"/>
                <a:cs typeface="Arial Black"/>
              </a:rPr>
              <a:t>DETAILS</a:t>
            </a:r>
            <a:endParaRPr sz="53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82470" y="4337530"/>
            <a:ext cx="9789795" cy="3142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3815" marR="3442970" indent="-635" algn="ctr">
              <a:lnSpc>
                <a:spcPct val="119900"/>
              </a:lnSpc>
              <a:spcBef>
                <a:spcPts val="100"/>
              </a:spcBef>
            </a:pPr>
            <a:r>
              <a:rPr sz="4300" spc="-730" dirty="0">
                <a:solidFill>
                  <a:srgbClr val="494949"/>
                </a:solidFill>
                <a:latin typeface="Trebuchet MS"/>
                <a:cs typeface="Trebuchet MS"/>
              </a:rPr>
              <a:t>Name</a:t>
            </a:r>
            <a:r>
              <a:rPr sz="4300" spc="-80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745" dirty="0">
                <a:solidFill>
                  <a:srgbClr val="494949"/>
                </a:solidFill>
                <a:latin typeface="Trebuchet MS"/>
                <a:cs typeface="Trebuchet MS"/>
              </a:rPr>
              <a:t>:</a:t>
            </a:r>
            <a:r>
              <a:rPr sz="4300" spc="-80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530" dirty="0">
                <a:solidFill>
                  <a:srgbClr val="494949"/>
                </a:solidFill>
                <a:latin typeface="Trebuchet MS"/>
                <a:cs typeface="Trebuchet MS"/>
              </a:rPr>
              <a:t>Vishal</a:t>
            </a:r>
            <a:r>
              <a:rPr sz="4300" spc="-80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630" dirty="0">
                <a:solidFill>
                  <a:srgbClr val="494949"/>
                </a:solidFill>
                <a:latin typeface="Trebuchet MS"/>
                <a:cs typeface="Trebuchet MS"/>
              </a:rPr>
              <a:t>Dabbiru </a:t>
            </a:r>
            <a:r>
              <a:rPr sz="4300" spc="-509" dirty="0">
                <a:solidFill>
                  <a:srgbClr val="494949"/>
                </a:solidFill>
                <a:latin typeface="Trebuchet MS"/>
                <a:cs typeface="Trebuchet MS"/>
              </a:rPr>
              <a:t>Ro</a:t>
            </a:r>
            <a:r>
              <a:rPr sz="4300" spc="-80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295" dirty="0">
                <a:solidFill>
                  <a:srgbClr val="494949"/>
                </a:solidFill>
                <a:latin typeface="Trebuchet MS"/>
                <a:cs typeface="Trebuchet MS"/>
              </a:rPr>
              <a:t>l</a:t>
            </a:r>
            <a:r>
              <a:rPr sz="4300" spc="-80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620" dirty="0">
                <a:solidFill>
                  <a:srgbClr val="494949"/>
                </a:solidFill>
                <a:latin typeface="Trebuchet MS"/>
                <a:cs typeface="Trebuchet MS"/>
              </a:rPr>
              <a:t>No</a:t>
            </a:r>
            <a:r>
              <a:rPr sz="4300" spc="-79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745" dirty="0">
                <a:solidFill>
                  <a:srgbClr val="494949"/>
                </a:solidFill>
                <a:latin typeface="Trebuchet MS"/>
                <a:cs typeface="Trebuchet MS"/>
              </a:rPr>
              <a:t>:</a:t>
            </a:r>
            <a:r>
              <a:rPr sz="4300" spc="-80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515" dirty="0">
                <a:solidFill>
                  <a:srgbClr val="494949"/>
                </a:solidFill>
                <a:latin typeface="Trebuchet MS"/>
                <a:cs typeface="Trebuchet MS"/>
              </a:rPr>
              <a:t>22B21A4667</a:t>
            </a:r>
            <a:endParaRPr sz="4300">
              <a:latin typeface="Trebuchet MS"/>
              <a:cs typeface="Trebuchet MS"/>
            </a:endParaRPr>
          </a:p>
          <a:p>
            <a:pPr marR="1029969" algn="ctr">
              <a:lnSpc>
                <a:spcPct val="100000"/>
              </a:lnSpc>
              <a:spcBef>
                <a:spcPts val="730"/>
              </a:spcBef>
            </a:pPr>
            <a:r>
              <a:rPr sz="4300" spc="-580" dirty="0">
                <a:solidFill>
                  <a:srgbClr val="494949"/>
                </a:solidFill>
                <a:latin typeface="Trebuchet MS"/>
                <a:cs typeface="Trebuchet MS"/>
              </a:rPr>
              <a:t>Branch</a:t>
            </a:r>
            <a:r>
              <a:rPr sz="4300" spc="-80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745" dirty="0">
                <a:solidFill>
                  <a:srgbClr val="494949"/>
                </a:solidFill>
                <a:latin typeface="Trebuchet MS"/>
                <a:cs typeface="Trebuchet MS"/>
              </a:rPr>
              <a:t>:</a:t>
            </a:r>
            <a:r>
              <a:rPr sz="4300" spc="-79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600" dirty="0">
                <a:solidFill>
                  <a:srgbClr val="494949"/>
                </a:solidFill>
                <a:latin typeface="Trebuchet MS"/>
                <a:cs typeface="Trebuchet MS"/>
              </a:rPr>
              <a:t>CSE(Cyber</a:t>
            </a:r>
            <a:r>
              <a:rPr sz="4300" spc="-79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600" dirty="0">
                <a:solidFill>
                  <a:srgbClr val="494949"/>
                </a:solidFill>
                <a:latin typeface="Trebuchet MS"/>
                <a:cs typeface="Trebuchet MS"/>
              </a:rPr>
              <a:t>Security)</a:t>
            </a:r>
            <a:endParaRPr sz="4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4300" spc="-550" dirty="0">
                <a:solidFill>
                  <a:srgbClr val="494949"/>
                </a:solidFill>
                <a:latin typeface="Trebuchet MS"/>
                <a:cs typeface="Trebuchet MS"/>
              </a:rPr>
              <a:t>Co</a:t>
            </a:r>
            <a:r>
              <a:rPr sz="4300" spc="-79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610" dirty="0">
                <a:solidFill>
                  <a:srgbClr val="494949"/>
                </a:solidFill>
                <a:latin typeface="Trebuchet MS"/>
                <a:cs typeface="Trebuchet MS"/>
              </a:rPr>
              <a:t>lege</a:t>
            </a:r>
            <a:r>
              <a:rPr sz="4300" spc="-78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745" dirty="0">
                <a:solidFill>
                  <a:srgbClr val="494949"/>
                </a:solidFill>
                <a:latin typeface="Trebuchet MS"/>
                <a:cs typeface="Trebuchet MS"/>
              </a:rPr>
              <a:t>:</a:t>
            </a:r>
            <a:r>
              <a:rPr sz="4300" spc="-79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630" dirty="0">
                <a:solidFill>
                  <a:srgbClr val="494949"/>
                </a:solidFill>
                <a:latin typeface="Trebuchet MS"/>
                <a:cs typeface="Trebuchet MS"/>
              </a:rPr>
              <a:t>Kakinada</a:t>
            </a:r>
            <a:r>
              <a:rPr sz="4300" spc="-78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580" dirty="0">
                <a:solidFill>
                  <a:srgbClr val="494949"/>
                </a:solidFill>
                <a:latin typeface="Trebuchet MS"/>
                <a:cs typeface="Trebuchet MS"/>
              </a:rPr>
              <a:t>Institute</a:t>
            </a:r>
            <a:r>
              <a:rPr sz="4300" spc="-78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555" dirty="0">
                <a:solidFill>
                  <a:srgbClr val="494949"/>
                </a:solidFill>
                <a:latin typeface="Trebuchet MS"/>
                <a:cs typeface="Trebuchet MS"/>
              </a:rPr>
              <a:t>of</a:t>
            </a:r>
            <a:r>
              <a:rPr sz="4300" spc="-79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635" dirty="0">
                <a:solidFill>
                  <a:srgbClr val="494949"/>
                </a:solidFill>
                <a:latin typeface="Trebuchet MS"/>
                <a:cs typeface="Trebuchet MS"/>
              </a:rPr>
              <a:t>Engineering</a:t>
            </a:r>
            <a:r>
              <a:rPr sz="4300" spc="-78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645" dirty="0">
                <a:solidFill>
                  <a:srgbClr val="494949"/>
                </a:solidFill>
                <a:latin typeface="Trebuchet MS"/>
                <a:cs typeface="Trebuchet MS"/>
              </a:rPr>
              <a:t>and</a:t>
            </a:r>
            <a:r>
              <a:rPr sz="4300" spc="-79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300" spc="-695" dirty="0">
                <a:solidFill>
                  <a:srgbClr val="494949"/>
                </a:solidFill>
                <a:latin typeface="Trebuchet MS"/>
                <a:cs typeface="Trebuchet MS"/>
              </a:rPr>
              <a:t>Technology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805" y="4548825"/>
            <a:ext cx="194466" cy="1944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805" y="5210012"/>
            <a:ext cx="194466" cy="1944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0805" y="6532386"/>
            <a:ext cx="194466" cy="1944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805" y="8420100"/>
            <a:ext cx="194466" cy="19446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24934" y="4245708"/>
            <a:ext cx="14709775" cy="5312032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3850" u="heavy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Usin</a:t>
            </a:r>
            <a:r>
              <a:rPr sz="3850" dirty="0">
                <a:solidFill>
                  <a:srgbClr val="494949"/>
                </a:solidFill>
                <a:latin typeface="Trebuchet MS"/>
                <a:cs typeface="Trebuchet MS"/>
                <a:hlinkClick r:id="rId4"/>
              </a:rPr>
              <a:t>g</a:t>
            </a:r>
            <a:r>
              <a:rPr sz="3850" u="heavy" spc="-24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3850" u="heavy" spc="-9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Machine</a:t>
            </a:r>
            <a:r>
              <a:rPr sz="3850" u="heavy" spc="-13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3850" u="heavy" spc="-11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Learning</a:t>
            </a:r>
            <a:r>
              <a:rPr sz="3850" u="heavy" spc="-10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3850" u="heavy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in</a:t>
            </a:r>
            <a:r>
              <a:rPr sz="3850" u="heavy" spc="-9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3850" u="heavy" spc="-9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Burnout</a:t>
            </a:r>
            <a:r>
              <a:rPr sz="3850" u="heavy" spc="-9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3850" u="heavy" spc="-13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Prediction:</a:t>
            </a:r>
            <a:r>
              <a:rPr sz="3850" u="heavy" spc="-9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3850" u="heavy" spc="-39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A</a:t>
            </a:r>
            <a:r>
              <a:rPr sz="3850" u="heavy" spc="10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3850" u="heavy" spc="-1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4"/>
              </a:rPr>
              <a:t>Survey</a:t>
            </a:r>
            <a:endParaRPr sz="3850" dirty="0">
              <a:latin typeface="Trebuchet MS"/>
              <a:cs typeface="Trebuchet MS"/>
            </a:endParaRPr>
          </a:p>
          <a:p>
            <a:pPr marL="12700" marR="15240">
              <a:lnSpc>
                <a:spcPct val="112700"/>
              </a:lnSpc>
            </a:pPr>
            <a:r>
              <a:rPr sz="3850" u="heavy" spc="-39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A</a:t>
            </a:r>
            <a:r>
              <a:rPr sz="3850" u="heavy" spc="9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3850" u="heavy" spc="-12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Com</a:t>
            </a:r>
            <a:r>
              <a:rPr sz="3850" spc="-120" dirty="0">
                <a:solidFill>
                  <a:srgbClr val="494949"/>
                </a:solidFill>
                <a:latin typeface="Trebuchet MS"/>
                <a:cs typeface="Trebuchet MS"/>
                <a:hlinkClick r:id="rId5"/>
              </a:rPr>
              <a:t>p</a:t>
            </a:r>
            <a:r>
              <a:rPr sz="3850" u="heavy" spc="-12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arison</a:t>
            </a:r>
            <a:r>
              <a:rPr sz="3850" u="heavy" spc="-17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3850" u="heavy" spc="-26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of</a:t>
            </a:r>
            <a:r>
              <a:rPr sz="3850" u="heavy" spc="-2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3850" u="heavy" spc="-9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Machine</a:t>
            </a:r>
            <a:r>
              <a:rPr sz="3850" u="heavy" spc="-15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3850" u="heavy" spc="-11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Learning</a:t>
            </a:r>
            <a:r>
              <a:rPr sz="3850" u="heavy" spc="-6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3850" u="heavy" spc="-12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Approaches</a:t>
            </a:r>
            <a:r>
              <a:rPr sz="3850" u="heavy" spc="-6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3850" u="heavy" spc="-4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for</a:t>
            </a:r>
            <a:r>
              <a:rPr sz="3850" u="heavy" spc="-6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3850" u="heavy" spc="-8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Predicting</a:t>
            </a:r>
            <a:r>
              <a:rPr sz="3850" u="heavy" spc="-55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3850" u="heavy" spc="-16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Employee</a:t>
            </a:r>
            <a:r>
              <a:rPr sz="3850" spc="-16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3850" u="heavy" spc="-10" dirty="0">
                <a:solidFill>
                  <a:srgbClr val="494949"/>
                </a:solidFill>
                <a:uFill>
                  <a:solidFill>
                    <a:srgbClr val="494949"/>
                  </a:solidFill>
                </a:uFill>
                <a:latin typeface="Trebuchet MS"/>
                <a:cs typeface="Trebuchet MS"/>
                <a:hlinkClick r:id="rId5"/>
              </a:rPr>
              <a:t>Attrition</a:t>
            </a:r>
            <a:endParaRPr lang="en-US" sz="3850" u="heavy" spc="-20" dirty="0">
              <a:solidFill>
                <a:srgbClr val="494949"/>
              </a:solidFill>
              <a:uFill>
                <a:solidFill>
                  <a:srgbClr val="494949"/>
                </a:solidFill>
              </a:uFill>
              <a:latin typeface="Trebuchet MS"/>
              <a:cs typeface="Trebuchet MS"/>
            </a:endParaRPr>
          </a:p>
          <a:p>
            <a:pPr marL="12700" marR="5080">
              <a:lnSpc>
                <a:spcPct val="112700"/>
              </a:lnSpc>
            </a:pPr>
            <a:r>
              <a:rPr lang="en-US" sz="3850" dirty="0">
                <a:latin typeface="Trebuchet MS"/>
                <a:cs typeface="Trebuchet MS"/>
                <a:hlinkClick r:id="rId6"/>
              </a:rPr>
              <a:t>https://github.com/Vishal7842/Employee-burnout-prediction.git</a:t>
            </a:r>
            <a:endParaRPr lang="en-US" sz="3850" dirty="0">
              <a:latin typeface="Trebuchet MS"/>
              <a:cs typeface="Trebuchet MS"/>
            </a:endParaRPr>
          </a:p>
          <a:p>
            <a:pPr marL="12700" marR="5080">
              <a:lnSpc>
                <a:spcPct val="112700"/>
              </a:lnSpc>
            </a:pPr>
            <a:endParaRPr lang="en-US" sz="3850" dirty="0">
              <a:latin typeface="Trebuchet MS"/>
              <a:cs typeface="Trebuchet MS"/>
            </a:endParaRPr>
          </a:p>
          <a:p>
            <a:pPr marL="12700" marR="5080">
              <a:lnSpc>
                <a:spcPct val="112700"/>
              </a:lnSpc>
            </a:pPr>
            <a:endParaRPr lang="en-US" sz="3850" dirty="0">
              <a:latin typeface="Trebuchet MS"/>
              <a:cs typeface="Trebuchet MS"/>
            </a:endParaRPr>
          </a:p>
          <a:p>
            <a:pPr marL="12700" marR="5080">
              <a:lnSpc>
                <a:spcPct val="112700"/>
              </a:lnSpc>
            </a:pPr>
            <a:r>
              <a:rPr lang="en-US" sz="3850" dirty="0">
                <a:latin typeface="Trebuchet MS"/>
                <a:cs typeface="Trebuchet MS"/>
              </a:rPr>
              <a:t>https://colab.research.google.com/drive/1igRV5_OZ4yQmjUWSgvgtzt5h9Uq4pYZJ?usp=sharing#scrollTo=d8f08d96</a:t>
            </a:r>
          </a:p>
        </p:txBody>
      </p:sp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79435" y="1322288"/>
            <a:ext cx="1990744" cy="250222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29045" y="2257113"/>
            <a:ext cx="25152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LINKS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2150" y="3495262"/>
            <a:ext cx="8383905" cy="3092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0180">
              <a:lnSpc>
                <a:spcPct val="110600"/>
              </a:lnSpc>
              <a:spcBef>
                <a:spcPts val="95"/>
              </a:spcBef>
            </a:pPr>
            <a:r>
              <a:rPr sz="9100" b="0" spc="500" dirty="0">
                <a:latin typeface="Palatino Linotype"/>
                <a:cs typeface="Palatino Linotype"/>
              </a:rPr>
              <a:t>THANK</a:t>
            </a:r>
            <a:r>
              <a:rPr sz="9100" b="0" spc="-120" dirty="0">
                <a:latin typeface="Palatino Linotype"/>
                <a:cs typeface="Palatino Linotype"/>
              </a:rPr>
              <a:t> </a:t>
            </a:r>
            <a:r>
              <a:rPr sz="9100" b="0" spc="1140" dirty="0">
                <a:latin typeface="Palatino Linotype"/>
                <a:cs typeface="Palatino Linotype"/>
              </a:rPr>
              <a:t>YOU </a:t>
            </a:r>
            <a:r>
              <a:rPr sz="9100" b="0" spc="1230" dirty="0">
                <a:latin typeface="Palatino Linotype"/>
                <a:cs typeface="Palatino Linotype"/>
              </a:rPr>
              <a:t>VERY</a:t>
            </a:r>
            <a:r>
              <a:rPr sz="9100" b="0" spc="-120" dirty="0">
                <a:latin typeface="Palatino Linotype"/>
                <a:cs typeface="Palatino Linotype"/>
              </a:rPr>
              <a:t> </a:t>
            </a:r>
            <a:r>
              <a:rPr sz="9100" b="0" spc="375" dirty="0">
                <a:latin typeface="Palatino Linotype"/>
                <a:cs typeface="Palatino Linotype"/>
              </a:rPr>
              <a:t>MUCH!</a:t>
            </a:r>
            <a:endParaRPr sz="9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1749" y="460406"/>
            <a:ext cx="36029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905" dirty="0">
                <a:latin typeface="Arial Black"/>
                <a:cs typeface="Arial Black"/>
              </a:rPr>
              <a:t>A</a:t>
            </a:r>
            <a:r>
              <a:rPr b="0" spc="-925" dirty="0">
                <a:latin typeface="Arial Black"/>
                <a:cs typeface="Arial Black"/>
              </a:rPr>
              <a:t>G</a:t>
            </a:r>
            <a:r>
              <a:rPr b="0" spc="-1000" dirty="0">
                <a:latin typeface="Arial Black"/>
                <a:cs typeface="Arial Black"/>
              </a:rPr>
              <a:t>E</a:t>
            </a:r>
            <a:r>
              <a:rPr b="0" spc="-869" dirty="0">
                <a:latin typeface="Arial Black"/>
                <a:cs typeface="Arial Black"/>
              </a:rPr>
              <a:t>N</a:t>
            </a:r>
            <a:r>
              <a:rPr b="0" spc="-900" dirty="0">
                <a:latin typeface="Arial Black"/>
                <a:cs typeface="Arial Black"/>
              </a:rPr>
              <a:t>D</a:t>
            </a:r>
            <a:r>
              <a:rPr b="0" spc="-470" dirty="0">
                <a:latin typeface="Arial Black"/>
                <a:cs typeface="Arial Black"/>
              </a:rPr>
              <a:t>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20" y="2490491"/>
            <a:ext cx="228599" cy="228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20" y="3385841"/>
            <a:ext cx="228599" cy="228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20" y="4281191"/>
            <a:ext cx="228599" cy="228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20" y="5176541"/>
            <a:ext cx="228599" cy="2285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20" y="6071891"/>
            <a:ext cx="228599" cy="228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820" y="6967241"/>
            <a:ext cx="228599" cy="2285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20" y="7862590"/>
            <a:ext cx="228599" cy="2285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06721" y="2065034"/>
            <a:ext cx="15933419" cy="62928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5500" spc="-570" dirty="0">
                <a:solidFill>
                  <a:srgbClr val="494949"/>
                </a:solidFill>
                <a:latin typeface="Tahoma"/>
                <a:cs typeface="Tahoma"/>
              </a:rPr>
              <a:t>PROJECT</a:t>
            </a:r>
            <a:r>
              <a:rPr sz="5500" spc="-68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780" dirty="0">
                <a:solidFill>
                  <a:srgbClr val="494949"/>
                </a:solidFill>
                <a:latin typeface="Tahoma"/>
                <a:cs typeface="Tahoma"/>
              </a:rPr>
              <a:t>OVERVI</a:t>
            </a:r>
            <a:r>
              <a:rPr sz="5500" spc="-68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1005" dirty="0">
                <a:solidFill>
                  <a:srgbClr val="494949"/>
                </a:solidFill>
                <a:latin typeface="Tahoma"/>
                <a:cs typeface="Tahoma"/>
              </a:rPr>
              <a:t>EW</a:t>
            </a:r>
            <a:endParaRPr sz="5500">
              <a:latin typeface="Tahoma"/>
              <a:cs typeface="Tahoma"/>
            </a:endParaRPr>
          </a:p>
          <a:p>
            <a:pPr marL="12700" marR="4997450">
              <a:lnSpc>
                <a:spcPct val="106800"/>
              </a:lnSpc>
            </a:pPr>
            <a:r>
              <a:rPr sz="5500" spc="-1250" dirty="0">
                <a:solidFill>
                  <a:srgbClr val="494949"/>
                </a:solidFill>
                <a:latin typeface="Tahoma"/>
                <a:cs typeface="Tahoma"/>
              </a:rPr>
              <a:t>WHO</a:t>
            </a:r>
            <a:r>
              <a:rPr sz="5500" spc="-6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430" dirty="0">
                <a:solidFill>
                  <a:srgbClr val="494949"/>
                </a:solidFill>
                <a:latin typeface="Tahoma"/>
                <a:cs typeface="Tahoma"/>
              </a:rPr>
              <a:t>ARE</a:t>
            </a:r>
            <a:r>
              <a:rPr sz="5500" spc="-69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625" dirty="0">
                <a:solidFill>
                  <a:srgbClr val="494949"/>
                </a:solidFill>
                <a:latin typeface="Tahoma"/>
                <a:cs typeface="Tahoma"/>
              </a:rPr>
              <a:t>THE</a:t>
            </a:r>
            <a:r>
              <a:rPr sz="5500" spc="-69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825" dirty="0">
                <a:solidFill>
                  <a:srgbClr val="494949"/>
                </a:solidFill>
                <a:latin typeface="Tahoma"/>
                <a:cs typeface="Tahoma"/>
              </a:rPr>
              <a:t>END</a:t>
            </a:r>
            <a:r>
              <a:rPr sz="5500" spc="-69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710" dirty="0">
                <a:solidFill>
                  <a:srgbClr val="494949"/>
                </a:solidFill>
                <a:latin typeface="Tahoma"/>
                <a:cs typeface="Tahoma"/>
              </a:rPr>
              <a:t>USERS</a:t>
            </a:r>
            <a:r>
              <a:rPr sz="5500" spc="-69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770" dirty="0">
                <a:solidFill>
                  <a:srgbClr val="494949"/>
                </a:solidFill>
                <a:latin typeface="Tahoma"/>
                <a:cs typeface="Tahoma"/>
              </a:rPr>
              <a:t>OF</a:t>
            </a:r>
            <a:r>
              <a:rPr sz="5500" spc="-69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840" dirty="0">
                <a:solidFill>
                  <a:srgbClr val="494949"/>
                </a:solidFill>
                <a:latin typeface="Tahoma"/>
                <a:cs typeface="Tahoma"/>
              </a:rPr>
              <a:t>T</a:t>
            </a:r>
            <a:r>
              <a:rPr sz="5500" spc="-875" dirty="0">
                <a:solidFill>
                  <a:srgbClr val="494949"/>
                </a:solidFill>
                <a:latin typeface="Tahoma"/>
                <a:cs typeface="Tahoma"/>
              </a:rPr>
              <a:t>H</a:t>
            </a:r>
            <a:r>
              <a:rPr sz="5500" spc="-1035" dirty="0">
                <a:solidFill>
                  <a:srgbClr val="494949"/>
                </a:solidFill>
                <a:latin typeface="Tahoma"/>
                <a:cs typeface="Tahoma"/>
              </a:rPr>
              <a:t>I</a:t>
            </a:r>
            <a:r>
              <a:rPr sz="5500" spc="-490" dirty="0">
                <a:solidFill>
                  <a:srgbClr val="494949"/>
                </a:solidFill>
                <a:latin typeface="Tahoma"/>
                <a:cs typeface="Tahoma"/>
              </a:rPr>
              <a:t>S</a:t>
            </a:r>
            <a:r>
              <a:rPr sz="5500" spc="-69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580" dirty="0">
                <a:solidFill>
                  <a:srgbClr val="494949"/>
                </a:solidFill>
                <a:latin typeface="Tahoma"/>
                <a:cs typeface="Tahoma"/>
              </a:rPr>
              <a:t>PROJECT </a:t>
            </a:r>
            <a:r>
              <a:rPr sz="5500" spc="-975" dirty="0">
                <a:solidFill>
                  <a:srgbClr val="494949"/>
                </a:solidFill>
                <a:latin typeface="Tahoma"/>
                <a:cs typeface="Tahoma"/>
              </a:rPr>
              <a:t>S</a:t>
            </a:r>
            <a:r>
              <a:rPr sz="5500" spc="-1040" dirty="0">
                <a:solidFill>
                  <a:srgbClr val="494949"/>
                </a:solidFill>
                <a:latin typeface="Tahoma"/>
                <a:cs typeface="Tahoma"/>
              </a:rPr>
              <a:t>O</a:t>
            </a:r>
            <a:r>
              <a:rPr sz="5500" spc="-955" dirty="0">
                <a:solidFill>
                  <a:srgbClr val="494949"/>
                </a:solidFill>
                <a:latin typeface="Tahoma"/>
                <a:cs typeface="Tahoma"/>
              </a:rPr>
              <a:t>L</a:t>
            </a:r>
            <a:r>
              <a:rPr sz="5500" spc="-1005" dirty="0">
                <a:solidFill>
                  <a:srgbClr val="494949"/>
                </a:solidFill>
                <a:latin typeface="Tahoma"/>
                <a:cs typeface="Tahoma"/>
              </a:rPr>
              <a:t>U</a:t>
            </a:r>
            <a:r>
              <a:rPr sz="5500" spc="-955" dirty="0">
                <a:solidFill>
                  <a:srgbClr val="494949"/>
                </a:solidFill>
                <a:latin typeface="Tahoma"/>
                <a:cs typeface="Tahoma"/>
              </a:rPr>
              <a:t>T</a:t>
            </a:r>
            <a:r>
              <a:rPr sz="5500" spc="-1150" dirty="0">
                <a:solidFill>
                  <a:srgbClr val="494949"/>
                </a:solidFill>
                <a:latin typeface="Tahoma"/>
                <a:cs typeface="Tahoma"/>
              </a:rPr>
              <a:t>I</a:t>
            </a:r>
            <a:r>
              <a:rPr sz="5500" spc="-1040" dirty="0">
                <a:solidFill>
                  <a:srgbClr val="494949"/>
                </a:solidFill>
                <a:latin typeface="Tahoma"/>
                <a:cs typeface="Tahoma"/>
              </a:rPr>
              <a:t>O</a:t>
            </a:r>
            <a:r>
              <a:rPr sz="5500" spc="-605" dirty="0">
                <a:solidFill>
                  <a:srgbClr val="494949"/>
                </a:solidFill>
                <a:latin typeface="Tahoma"/>
                <a:cs typeface="Tahoma"/>
              </a:rPr>
              <a:t>N</a:t>
            </a:r>
            <a:r>
              <a:rPr sz="5500" spc="-67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745" dirty="0">
                <a:solidFill>
                  <a:srgbClr val="494949"/>
                </a:solidFill>
                <a:latin typeface="Tahoma"/>
                <a:cs typeface="Tahoma"/>
              </a:rPr>
              <a:t>AND</a:t>
            </a:r>
            <a:r>
              <a:rPr sz="5500" spc="-67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994" dirty="0">
                <a:solidFill>
                  <a:srgbClr val="494949"/>
                </a:solidFill>
                <a:latin typeface="Tahoma"/>
                <a:cs typeface="Tahoma"/>
              </a:rPr>
              <a:t>I</a:t>
            </a:r>
            <a:r>
              <a:rPr sz="5500" spc="-800" dirty="0">
                <a:solidFill>
                  <a:srgbClr val="494949"/>
                </a:solidFill>
                <a:latin typeface="Tahoma"/>
                <a:cs typeface="Tahoma"/>
              </a:rPr>
              <a:t>T</a:t>
            </a:r>
            <a:r>
              <a:rPr sz="5500" spc="-450" dirty="0">
                <a:solidFill>
                  <a:srgbClr val="494949"/>
                </a:solidFill>
                <a:latin typeface="Tahoma"/>
                <a:cs typeface="Tahoma"/>
              </a:rPr>
              <a:t>S</a:t>
            </a:r>
            <a:r>
              <a:rPr sz="5500" spc="-67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565" dirty="0">
                <a:solidFill>
                  <a:srgbClr val="494949"/>
                </a:solidFill>
                <a:latin typeface="Tahoma"/>
                <a:cs typeface="Tahoma"/>
              </a:rPr>
              <a:t>VALUE</a:t>
            </a:r>
            <a:r>
              <a:rPr sz="5500" spc="-67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885" dirty="0">
                <a:solidFill>
                  <a:srgbClr val="494949"/>
                </a:solidFill>
                <a:latin typeface="Tahoma"/>
                <a:cs typeface="Tahoma"/>
              </a:rPr>
              <a:t>P</a:t>
            </a:r>
            <a:r>
              <a:rPr sz="5500" spc="-915" dirty="0">
                <a:solidFill>
                  <a:srgbClr val="494949"/>
                </a:solidFill>
                <a:latin typeface="Tahoma"/>
                <a:cs typeface="Tahoma"/>
              </a:rPr>
              <a:t>R</a:t>
            </a:r>
            <a:r>
              <a:rPr sz="5500" spc="-990" dirty="0">
                <a:solidFill>
                  <a:srgbClr val="494949"/>
                </a:solidFill>
                <a:latin typeface="Tahoma"/>
                <a:cs typeface="Tahoma"/>
              </a:rPr>
              <a:t>O</a:t>
            </a:r>
            <a:r>
              <a:rPr sz="5500" spc="-885" dirty="0">
                <a:solidFill>
                  <a:srgbClr val="494949"/>
                </a:solidFill>
                <a:latin typeface="Tahoma"/>
                <a:cs typeface="Tahoma"/>
              </a:rPr>
              <a:t>P</a:t>
            </a:r>
            <a:r>
              <a:rPr sz="5500" spc="-990" dirty="0">
                <a:solidFill>
                  <a:srgbClr val="494949"/>
                </a:solidFill>
                <a:latin typeface="Tahoma"/>
                <a:cs typeface="Tahoma"/>
              </a:rPr>
              <a:t>O</a:t>
            </a:r>
            <a:r>
              <a:rPr sz="5500" spc="-925" dirty="0">
                <a:solidFill>
                  <a:srgbClr val="494949"/>
                </a:solidFill>
                <a:latin typeface="Tahoma"/>
                <a:cs typeface="Tahoma"/>
              </a:rPr>
              <a:t>S</a:t>
            </a:r>
            <a:r>
              <a:rPr sz="5500" spc="-1100" dirty="0">
                <a:solidFill>
                  <a:srgbClr val="494949"/>
                </a:solidFill>
                <a:latin typeface="Tahoma"/>
                <a:cs typeface="Tahoma"/>
              </a:rPr>
              <a:t>I</a:t>
            </a:r>
            <a:r>
              <a:rPr sz="5500" spc="-905" dirty="0">
                <a:solidFill>
                  <a:srgbClr val="494949"/>
                </a:solidFill>
                <a:latin typeface="Tahoma"/>
                <a:cs typeface="Tahoma"/>
              </a:rPr>
              <a:t>T</a:t>
            </a:r>
            <a:r>
              <a:rPr sz="5500" spc="-1100" dirty="0">
                <a:solidFill>
                  <a:srgbClr val="494949"/>
                </a:solidFill>
                <a:latin typeface="Tahoma"/>
                <a:cs typeface="Tahoma"/>
              </a:rPr>
              <a:t>I</a:t>
            </a:r>
            <a:r>
              <a:rPr sz="5500" spc="-990" dirty="0">
                <a:solidFill>
                  <a:srgbClr val="494949"/>
                </a:solidFill>
                <a:latin typeface="Tahoma"/>
                <a:cs typeface="Tahoma"/>
              </a:rPr>
              <a:t>O</a:t>
            </a:r>
            <a:r>
              <a:rPr sz="5500" spc="-555" dirty="0">
                <a:solidFill>
                  <a:srgbClr val="494949"/>
                </a:solidFill>
                <a:latin typeface="Tahoma"/>
                <a:cs typeface="Tahoma"/>
              </a:rPr>
              <a:t>N</a:t>
            </a:r>
            <a:endParaRPr sz="5500">
              <a:latin typeface="Tahoma"/>
              <a:cs typeface="Tahoma"/>
            </a:endParaRPr>
          </a:p>
          <a:p>
            <a:pPr marL="12700" marR="5080">
              <a:lnSpc>
                <a:spcPct val="106800"/>
              </a:lnSpc>
            </a:pPr>
            <a:r>
              <a:rPr sz="5500" spc="-660" dirty="0">
                <a:solidFill>
                  <a:srgbClr val="494949"/>
                </a:solidFill>
                <a:latin typeface="Tahoma"/>
                <a:cs typeface="Tahoma"/>
              </a:rPr>
              <a:t>How</a:t>
            </a:r>
            <a:r>
              <a:rPr sz="5500" spc="-6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380" dirty="0">
                <a:solidFill>
                  <a:srgbClr val="494949"/>
                </a:solidFill>
                <a:latin typeface="Tahoma"/>
                <a:cs typeface="Tahoma"/>
              </a:rPr>
              <a:t>did</a:t>
            </a:r>
            <a:r>
              <a:rPr sz="5500" spc="-6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260" dirty="0">
                <a:solidFill>
                  <a:srgbClr val="494949"/>
                </a:solidFill>
                <a:latin typeface="Tahoma"/>
                <a:cs typeface="Tahoma"/>
              </a:rPr>
              <a:t>you</a:t>
            </a:r>
            <a:r>
              <a:rPr sz="5500" spc="-6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254" dirty="0">
                <a:solidFill>
                  <a:srgbClr val="494949"/>
                </a:solidFill>
                <a:latin typeface="Tahoma"/>
                <a:cs typeface="Tahoma"/>
              </a:rPr>
              <a:t>customize</a:t>
            </a:r>
            <a:r>
              <a:rPr sz="5500" spc="-68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114" dirty="0">
                <a:solidFill>
                  <a:srgbClr val="494949"/>
                </a:solidFill>
                <a:latin typeface="Tahoma"/>
                <a:cs typeface="Tahoma"/>
              </a:rPr>
              <a:t>the</a:t>
            </a:r>
            <a:r>
              <a:rPr sz="5500" spc="-6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200" dirty="0">
                <a:solidFill>
                  <a:srgbClr val="494949"/>
                </a:solidFill>
                <a:latin typeface="Tahoma"/>
                <a:cs typeface="Tahoma"/>
              </a:rPr>
              <a:t>project</a:t>
            </a:r>
            <a:r>
              <a:rPr sz="5500" spc="-6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185" dirty="0">
                <a:solidFill>
                  <a:srgbClr val="494949"/>
                </a:solidFill>
                <a:latin typeface="Tahoma"/>
                <a:cs typeface="Tahoma"/>
              </a:rPr>
              <a:t>and</a:t>
            </a:r>
            <a:r>
              <a:rPr sz="5500" spc="-6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440" dirty="0">
                <a:solidFill>
                  <a:srgbClr val="494949"/>
                </a:solidFill>
                <a:latin typeface="Tahoma"/>
                <a:cs typeface="Tahoma"/>
              </a:rPr>
              <a:t>make</a:t>
            </a:r>
            <a:r>
              <a:rPr sz="5500" spc="-68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325" dirty="0">
                <a:solidFill>
                  <a:srgbClr val="494949"/>
                </a:solidFill>
                <a:latin typeface="Tahoma"/>
                <a:cs typeface="Tahoma"/>
              </a:rPr>
              <a:t>it</a:t>
            </a:r>
            <a:r>
              <a:rPr sz="5500" spc="-6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25" dirty="0">
                <a:solidFill>
                  <a:srgbClr val="494949"/>
                </a:solidFill>
                <a:latin typeface="Tahoma"/>
                <a:cs typeface="Tahoma"/>
              </a:rPr>
              <a:t>your</a:t>
            </a:r>
            <a:r>
              <a:rPr sz="5500" spc="-6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5500" spc="-495" dirty="0">
                <a:solidFill>
                  <a:srgbClr val="494949"/>
                </a:solidFill>
                <a:latin typeface="Tahoma"/>
                <a:cs typeface="Tahoma"/>
              </a:rPr>
              <a:t>own </a:t>
            </a:r>
            <a:r>
              <a:rPr sz="5500" spc="-990" dirty="0">
                <a:solidFill>
                  <a:srgbClr val="494949"/>
                </a:solidFill>
                <a:latin typeface="Tahoma"/>
                <a:cs typeface="Tahoma"/>
              </a:rPr>
              <a:t>M</a:t>
            </a:r>
            <a:r>
              <a:rPr sz="5500" spc="-1035" dirty="0">
                <a:solidFill>
                  <a:srgbClr val="494949"/>
                </a:solidFill>
                <a:latin typeface="Tahoma"/>
                <a:cs typeface="Tahoma"/>
              </a:rPr>
              <a:t>O</a:t>
            </a:r>
            <a:r>
              <a:rPr sz="5500" spc="-1015" dirty="0">
                <a:solidFill>
                  <a:srgbClr val="494949"/>
                </a:solidFill>
                <a:latin typeface="Tahoma"/>
                <a:cs typeface="Tahoma"/>
              </a:rPr>
              <a:t>D</a:t>
            </a:r>
            <a:r>
              <a:rPr sz="5500" spc="-944" dirty="0">
                <a:solidFill>
                  <a:srgbClr val="494949"/>
                </a:solidFill>
                <a:latin typeface="Tahoma"/>
                <a:cs typeface="Tahoma"/>
              </a:rPr>
              <a:t>E</a:t>
            </a:r>
            <a:r>
              <a:rPr sz="5500" spc="-950" dirty="0">
                <a:solidFill>
                  <a:srgbClr val="494949"/>
                </a:solidFill>
                <a:latin typeface="Tahoma"/>
                <a:cs typeface="Tahoma"/>
              </a:rPr>
              <a:t>LL</a:t>
            </a:r>
            <a:r>
              <a:rPr sz="5500" spc="-1145" dirty="0">
                <a:solidFill>
                  <a:srgbClr val="494949"/>
                </a:solidFill>
                <a:latin typeface="Tahoma"/>
                <a:cs typeface="Tahoma"/>
              </a:rPr>
              <a:t>I</a:t>
            </a:r>
            <a:r>
              <a:rPr sz="5500" spc="-990" dirty="0">
                <a:solidFill>
                  <a:srgbClr val="494949"/>
                </a:solidFill>
                <a:latin typeface="Tahoma"/>
                <a:cs typeface="Tahoma"/>
              </a:rPr>
              <a:t>N</a:t>
            </a:r>
            <a:r>
              <a:rPr sz="5500" spc="-600" dirty="0">
                <a:solidFill>
                  <a:srgbClr val="494949"/>
                </a:solidFill>
                <a:latin typeface="Tahoma"/>
                <a:cs typeface="Tahoma"/>
              </a:rPr>
              <a:t>G</a:t>
            </a:r>
            <a:endParaRPr sz="5500">
              <a:latin typeface="Tahoma"/>
              <a:cs typeface="Tahoma"/>
            </a:endParaRPr>
          </a:p>
          <a:p>
            <a:pPr marL="12700" marR="13691235">
              <a:lnSpc>
                <a:spcPct val="106800"/>
              </a:lnSpc>
            </a:pPr>
            <a:r>
              <a:rPr sz="5500" spc="-690" dirty="0">
                <a:solidFill>
                  <a:srgbClr val="494949"/>
                </a:solidFill>
                <a:latin typeface="Tahoma"/>
                <a:cs typeface="Tahoma"/>
              </a:rPr>
              <a:t>RESULTS </a:t>
            </a:r>
            <a:r>
              <a:rPr sz="5500" spc="-835" dirty="0">
                <a:solidFill>
                  <a:srgbClr val="494949"/>
                </a:solidFill>
                <a:latin typeface="Tahoma"/>
                <a:cs typeface="Tahoma"/>
              </a:rPr>
              <a:t>L</a:t>
            </a:r>
            <a:r>
              <a:rPr sz="5500" spc="-1030" dirty="0">
                <a:solidFill>
                  <a:srgbClr val="494949"/>
                </a:solidFill>
                <a:latin typeface="Tahoma"/>
                <a:cs typeface="Tahoma"/>
              </a:rPr>
              <a:t>I</a:t>
            </a:r>
            <a:r>
              <a:rPr sz="5500" spc="-875" dirty="0">
                <a:solidFill>
                  <a:srgbClr val="494949"/>
                </a:solidFill>
                <a:latin typeface="Tahoma"/>
                <a:cs typeface="Tahoma"/>
              </a:rPr>
              <a:t>N</a:t>
            </a:r>
            <a:r>
              <a:rPr sz="5500" spc="-855" dirty="0">
                <a:solidFill>
                  <a:srgbClr val="494949"/>
                </a:solidFill>
                <a:latin typeface="Tahoma"/>
                <a:cs typeface="Tahoma"/>
              </a:rPr>
              <a:t>K</a:t>
            </a:r>
            <a:r>
              <a:rPr sz="5500" spc="-484" dirty="0">
                <a:solidFill>
                  <a:srgbClr val="494949"/>
                </a:solidFill>
                <a:latin typeface="Tahoma"/>
                <a:cs typeface="Tahoma"/>
              </a:rPr>
              <a:t>S</a:t>
            </a:r>
            <a:endParaRPr sz="5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4660" y="0"/>
            <a:ext cx="954333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75313" y="1236154"/>
            <a:ext cx="1271270" cy="66675"/>
          </a:xfrm>
          <a:custGeom>
            <a:avLst/>
            <a:gdLst/>
            <a:ahLst/>
            <a:cxnLst/>
            <a:rect l="l" t="t" r="r" b="b"/>
            <a:pathLst>
              <a:path w="1271270" h="66675">
                <a:moveTo>
                  <a:pt x="1270708" y="66674"/>
                </a:moveTo>
                <a:lnTo>
                  <a:pt x="0" y="66674"/>
                </a:lnTo>
                <a:lnTo>
                  <a:pt x="0" y="0"/>
                </a:lnTo>
                <a:lnTo>
                  <a:pt x="1270708" y="0"/>
                </a:lnTo>
                <a:lnTo>
                  <a:pt x="1270708" y="66674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7066" y="1236154"/>
            <a:ext cx="2980055" cy="66675"/>
          </a:xfrm>
          <a:custGeom>
            <a:avLst/>
            <a:gdLst/>
            <a:ahLst/>
            <a:cxnLst/>
            <a:rect l="l" t="t" r="r" b="b"/>
            <a:pathLst>
              <a:path w="2980054" h="66675">
                <a:moveTo>
                  <a:pt x="2979720" y="66674"/>
                </a:moveTo>
                <a:lnTo>
                  <a:pt x="0" y="66674"/>
                </a:lnTo>
                <a:lnTo>
                  <a:pt x="0" y="0"/>
                </a:lnTo>
                <a:lnTo>
                  <a:pt x="2979720" y="0"/>
                </a:lnTo>
                <a:lnTo>
                  <a:pt x="2979720" y="66674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613" y="461454"/>
            <a:ext cx="471868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b="0" spc="-1115" dirty="0">
                <a:latin typeface="Arial Black"/>
                <a:cs typeface="Arial Black"/>
              </a:rPr>
              <a:t>P</a:t>
            </a:r>
            <a:r>
              <a:rPr sz="5700" b="0" spc="-1120" dirty="0">
                <a:latin typeface="Arial Black"/>
                <a:cs typeface="Arial Black"/>
              </a:rPr>
              <a:t>R</a:t>
            </a:r>
            <a:r>
              <a:rPr sz="5700" b="0" spc="-1085" dirty="0">
                <a:latin typeface="Arial Black"/>
                <a:cs typeface="Arial Black"/>
              </a:rPr>
              <a:t>O</a:t>
            </a:r>
            <a:r>
              <a:rPr sz="5700" b="0" spc="-1365" dirty="0">
                <a:latin typeface="Arial Black"/>
                <a:cs typeface="Arial Black"/>
              </a:rPr>
              <a:t>J</a:t>
            </a:r>
            <a:r>
              <a:rPr sz="5700" b="0" spc="-1170" dirty="0">
                <a:latin typeface="Arial Black"/>
                <a:cs typeface="Arial Black"/>
              </a:rPr>
              <a:t>E</a:t>
            </a:r>
            <a:r>
              <a:rPr sz="5700" b="0" spc="-1135" dirty="0">
                <a:latin typeface="Arial Black"/>
                <a:cs typeface="Arial Black"/>
              </a:rPr>
              <a:t>C</a:t>
            </a:r>
            <a:r>
              <a:rPr sz="5700" b="0" spc="-740" dirty="0">
                <a:latin typeface="Arial Black"/>
                <a:cs typeface="Arial Black"/>
              </a:rPr>
              <a:t>T</a:t>
            </a:r>
            <a:r>
              <a:rPr sz="5700" b="0" spc="-1040" dirty="0">
                <a:latin typeface="Arial Black"/>
                <a:cs typeface="Arial Black"/>
              </a:rPr>
              <a:t> </a:t>
            </a:r>
            <a:r>
              <a:rPr sz="5700" b="0" spc="-930" dirty="0">
                <a:latin typeface="Arial Black"/>
                <a:cs typeface="Arial Black"/>
              </a:rPr>
              <a:t>TITLE</a:t>
            </a:r>
            <a:endParaRPr sz="57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5313" y="4030455"/>
            <a:ext cx="6955790" cy="66675"/>
          </a:xfrm>
          <a:custGeom>
            <a:avLst/>
            <a:gdLst/>
            <a:ahLst/>
            <a:cxnLst/>
            <a:rect l="l" t="t" r="r" b="b"/>
            <a:pathLst>
              <a:path w="6955790" h="66675">
                <a:moveTo>
                  <a:pt x="6955333" y="66674"/>
                </a:moveTo>
                <a:lnTo>
                  <a:pt x="0" y="66674"/>
                </a:lnTo>
                <a:lnTo>
                  <a:pt x="0" y="0"/>
                </a:lnTo>
                <a:lnTo>
                  <a:pt x="6955333" y="0"/>
                </a:lnTo>
                <a:lnTo>
                  <a:pt x="6955333" y="66674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2613" y="2015005"/>
            <a:ext cx="12906375" cy="625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2240">
              <a:lnSpc>
                <a:spcPct val="100000"/>
              </a:lnSpc>
              <a:spcBef>
                <a:spcPts val="100"/>
              </a:spcBef>
            </a:pPr>
            <a:r>
              <a:rPr sz="4200" spc="180" dirty="0">
                <a:solidFill>
                  <a:srgbClr val="494949"/>
                </a:solidFill>
                <a:latin typeface="Tahoma"/>
                <a:cs typeface="Tahoma"/>
              </a:rPr>
              <a:t>Employee</a:t>
            </a:r>
            <a:r>
              <a:rPr sz="4200" spc="45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335" dirty="0">
                <a:solidFill>
                  <a:srgbClr val="494949"/>
                </a:solidFill>
                <a:latin typeface="Tahoma"/>
                <a:cs typeface="Tahoma"/>
              </a:rPr>
              <a:t>Burnout</a:t>
            </a:r>
            <a:r>
              <a:rPr sz="4200" spc="45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345" dirty="0">
                <a:solidFill>
                  <a:srgbClr val="494949"/>
                </a:solidFill>
                <a:latin typeface="Tahoma"/>
                <a:cs typeface="Tahoma"/>
              </a:rPr>
              <a:t>Prediction</a:t>
            </a:r>
            <a:endParaRPr sz="4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030"/>
              </a:spcBef>
            </a:pPr>
            <a:r>
              <a:rPr sz="5400" spc="-725" dirty="0">
                <a:solidFill>
                  <a:srgbClr val="494949"/>
                </a:solidFill>
                <a:latin typeface="Arial Black"/>
                <a:cs typeface="Arial Black"/>
              </a:rPr>
              <a:t>PROBLEM</a:t>
            </a:r>
            <a:r>
              <a:rPr sz="5400" spc="-1010" dirty="0">
                <a:solidFill>
                  <a:srgbClr val="494949"/>
                </a:solidFill>
                <a:latin typeface="Arial Black"/>
                <a:cs typeface="Arial Black"/>
              </a:rPr>
              <a:t> </a:t>
            </a:r>
            <a:r>
              <a:rPr sz="5400" spc="-865" dirty="0">
                <a:solidFill>
                  <a:srgbClr val="494949"/>
                </a:solidFill>
                <a:latin typeface="Arial Black"/>
                <a:cs typeface="Arial Black"/>
              </a:rPr>
              <a:t>STATEMENT</a:t>
            </a:r>
            <a:endParaRPr sz="5400">
              <a:latin typeface="Arial Black"/>
              <a:cs typeface="Arial Black"/>
            </a:endParaRPr>
          </a:p>
          <a:p>
            <a:pPr marL="1625600" marR="541020">
              <a:lnSpc>
                <a:spcPct val="111600"/>
              </a:lnSpc>
              <a:spcBef>
                <a:spcPts val="4405"/>
              </a:spcBef>
            </a:pPr>
            <a:r>
              <a:rPr sz="4200" spc="180" dirty="0">
                <a:solidFill>
                  <a:srgbClr val="494949"/>
                </a:solidFill>
                <a:latin typeface="Tahoma"/>
                <a:cs typeface="Tahoma"/>
              </a:rPr>
              <a:t>Employee</a:t>
            </a:r>
            <a:r>
              <a:rPr sz="4200" spc="46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355" dirty="0">
                <a:solidFill>
                  <a:srgbClr val="494949"/>
                </a:solidFill>
                <a:latin typeface="Tahoma"/>
                <a:cs typeface="Tahoma"/>
              </a:rPr>
              <a:t>burnout</a:t>
            </a:r>
            <a:r>
              <a:rPr sz="4200" spc="46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165" dirty="0">
                <a:solidFill>
                  <a:srgbClr val="494949"/>
                </a:solidFill>
                <a:latin typeface="Tahoma"/>
                <a:cs typeface="Tahoma"/>
              </a:rPr>
              <a:t>is</a:t>
            </a:r>
            <a:r>
              <a:rPr sz="4200" spc="46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305" dirty="0">
                <a:solidFill>
                  <a:srgbClr val="494949"/>
                </a:solidFill>
                <a:latin typeface="Tahoma"/>
                <a:cs typeface="Tahoma"/>
              </a:rPr>
              <a:t>a</a:t>
            </a:r>
            <a:r>
              <a:rPr sz="4200" spc="47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385" dirty="0">
                <a:solidFill>
                  <a:srgbClr val="494949"/>
                </a:solidFill>
                <a:latin typeface="Tahoma"/>
                <a:cs typeface="Tahoma"/>
              </a:rPr>
              <a:t>significant</a:t>
            </a:r>
            <a:r>
              <a:rPr sz="4200" spc="46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190" dirty="0">
                <a:solidFill>
                  <a:srgbClr val="494949"/>
                </a:solidFill>
                <a:latin typeface="Tahoma"/>
                <a:cs typeface="Tahoma"/>
              </a:rPr>
              <a:t>issue </a:t>
            </a:r>
            <a:r>
              <a:rPr sz="4200" spc="495" dirty="0">
                <a:solidFill>
                  <a:srgbClr val="494949"/>
                </a:solidFill>
                <a:latin typeface="Tahoma"/>
                <a:cs typeface="Tahoma"/>
              </a:rPr>
              <a:t>affecting</a:t>
            </a:r>
            <a:r>
              <a:rPr sz="4200" spc="49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390" dirty="0">
                <a:solidFill>
                  <a:srgbClr val="494949"/>
                </a:solidFill>
                <a:latin typeface="Tahoma"/>
                <a:cs typeface="Tahoma"/>
              </a:rPr>
              <a:t>productivity,</a:t>
            </a:r>
            <a:r>
              <a:rPr sz="4200" spc="4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290" dirty="0">
                <a:solidFill>
                  <a:srgbClr val="494949"/>
                </a:solidFill>
                <a:latin typeface="Tahoma"/>
                <a:cs typeface="Tahoma"/>
              </a:rPr>
              <a:t>morale,</a:t>
            </a:r>
            <a:r>
              <a:rPr sz="4200" spc="4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165" dirty="0">
                <a:solidFill>
                  <a:srgbClr val="494949"/>
                </a:solidFill>
                <a:latin typeface="Tahoma"/>
                <a:cs typeface="Tahoma"/>
              </a:rPr>
              <a:t>and</a:t>
            </a:r>
            <a:endParaRPr sz="4200">
              <a:latin typeface="Tahoma"/>
              <a:cs typeface="Tahoma"/>
            </a:endParaRPr>
          </a:p>
          <a:p>
            <a:pPr marL="1625600" marR="5080">
              <a:lnSpc>
                <a:spcPct val="111600"/>
              </a:lnSpc>
            </a:pPr>
            <a:r>
              <a:rPr sz="4200" spc="645" dirty="0">
                <a:solidFill>
                  <a:srgbClr val="494949"/>
                </a:solidFill>
                <a:latin typeface="Tahoma"/>
                <a:cs typeface="Tahoma"/>
              </a:rPr>
              <a:t>overall</a:t>
            </a:r>
            <a:r>
              <a:rPr sz="4200" spc="47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440" dirty="0">
                <a:solidFill>
                  <a:srgbClr val="494949"/>
                </a:solidFill>
                <a:latin typeface="Tahoma"/>
                <a:cs typeface="Tahoma"/>
              </a:rPr>
              <a:t>health.</a:t>
            </a:r>
            <a:r>
              <a:rPr sz="4200" spc="47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595" dirty="0">
                <a:solidFill>
                  <a:srgbClr val="494949"/>
                </a:solidFill>
                <a:latin typeface="Tahoma"/>
                <a:cs typeface="Tahoma"/>
              </a:rPr>
              <a:t>Early</a:t>
            </a:r>
            <a:r>
              <a:rPr sz="4200" spc="47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395" dirty="0">
                <a:solidFill>
                  <a:srgbClr val="494949"/>
                </a:solidFill>
                <a:latin typeface="Tahoma"/>
                <a:cs typeface="Tahoma"/>
              </a:rPr>
              <a:t>identification</a:t>
            </a:r>
            <a:r>
              <a:rPr sz="4200" spc="47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165" dirty="0">
                <a:solidFill>
                  <a:srgbClr val="494949"/>
                </a:solidFill>
                <a:latin typeface="Tahoma"/>
                <a:cs typeface="Tahoma"/>
              </a:rPr>
              <a:t>and </a:t>
            </a:r>
            <a:r>
              <a:rPr sz="4200" spc="405" dirty="0">
                <a:solidFill>
                  <a:srgbClr val="494949"/>
                </a:solidFill>
                <a:latin typeface="Tahoma"/>
                <a:cs typeface="Tahoma"/>
              </a:rPr>
              <a:t>intervention</a:t>
            </a:r>
            <a:r>
              <a:rPr sz="4200" spc="459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355" dirty="0">
                <a:solidFill>
                  <a:srgbClr val="494949"/>
                </a:solidFill>
                <a:latin typeface="Tahoma"/>
                <a:cs typeface="Tahoma"/>
              </a:rPr>
              <a:t>can</a:t>
            </a:r>
            <a:r>
              <a:rPr sz="4200" spc="459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385" dirty="0">
                <a:solidFill>
                  <a:srgbClr val="494949"/>
                </a:solidFill>
                <a:latin typeface="Tahoma"/>
                <a:cs typeface="Tahoma"/>
              </a:rPr>
              <a:t>help</a:t>
            </a:r>
            <a:r>
              <a:rPr sz="4200" spc="46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295" dirty="0">
                <a:solidFill>
                  <a:srgbClr val="494949"/>
                </a:solidFill>
                <a:latin typeface="Tahoma"/>
                <a:cs typeface="Tahoma"/>
              </a:rPr>
              <a:t>mitigate</a:t>
            </a:r>
            <a:r>
              <a:rPr sz="4200" spc="459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360" dirty="0">
                <a:solidFill>
                  <a:srgbClr val="494949"/>
                </a:solidFill>
                <a:latin typeface="Tahoma"/>
                <a:cs typeface="Tahoma"/>
              </a:rPr>
              <a:t>these</a:t>
            </a:r>
            <a:endParaRPr sz="4200">
              <a:latin typeface="Tahoma"/>
              <a:cs typeface="Tahoma"/>
            </a:endParaRPr>
          </a:p>
          <a:p>
            <a:pPr marL="1625600">
              <a:lnSpc>
                <a:spcPct val="100000"/>
              </a:lnSpc>
              <a:spcBef>
                <a:spcPts val="585"/>
              </a:spcBef>
            </a:pPr>
            <a:r>
              <a:rPr sz="4200" spc="330" dirty="0">
                <a:solidFill>
                  <a:srgbClr val="494949"/>
                </a:solidFill>
                <a:latin typeface="Tahoma"/>
                <a:cs typeface="Tahoma"/>
              </a:rPr>
              <a:t>negative</a:t>
            </a:r>
            <a:r>
              <a:rPr sz="4200" spc="47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200" spc="220" dirty="0">
                <a:solidFill>
                  <a:srgbClr val="494949"/>
                </a:solidFill>
                <a:latin typeface="Tahoma"/>
                <a:cs typeface="Tahoma"/>
              </a:rPr>
              <a:t>impacts.</a:t>
            </a:r>
            <a:endParaRPr sz="4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34501" y="532523"/>
            <a:ext cx="2023110" cy="2562225"/>
          </a:xfrm>
          <a:custGeom>
            <a:avLst/>
            <a:gdLst/>
            <a:ahLst/>
            <a:cxnLst/>
            <a:rect l="l" t="t" r="r" b="b"/>
            <a:pathLst>
              <a:path w="2023109" h="2562225">
                <a:moveTo>
                  <a:pt x="1213688" y="2494800"/>
                </a:moveTo>
                <a:lnTo>
                  <a:pt x="1208392" y="2468549"/>
                </a:lnTo>
                <a:lnTo>
                  <a:pt x="1193939" y="2447112"/>
                </a:lnTo>
                <a:lnTo>
                  <a:pt x="1172502" y="2432672"/>
                </a:lnTo>
                <a:lnTo>
                  <a:pt x="1146263" y="2427376"/>
                </a:lnTo>
                <a:lnTo>
                  <a:pt x="202285" y="2427376"/>
                </a:lnTo>
                <a:lnTo>
                  <a:pt x="176060" y="2422067"/>
                </a:lnTo>
                <a:lnTo>
                  <a:pt x="154635" y="2407615"/>
                </a:lnTo>
                <a:lnTo>
                  <a:pt x="140169" y="2386177"/>
                </a:lnTo>
                <a:lnTo>
                  <a:pt x="134861" y="2359952"/>
                </a:lnTo>
                <a:lnTo>
                  <a:pt x="134861" y="1415973"/>
                </a:lnTo>
                <a:lnTo>
                  <a:pt x="129552" y="1389710"/>
                </a:lnTo>
                <a:lnTo>
                  <a:pt x="115100" y="1368285"/>
                </a:lnTo>
                <a:lnTo>
                  <a:pt x="93675" y="1353832"/>
                </a:lnTo>
                <a:lnTo>
                  <a:pt x="67424" y="1348549"/>
                </a:lnTo>
                <a:lnTo>
                  <a:pt x="41186" y="1353832"/>
                </a:lnTo>
                <a:lnTo>
                  <a:pt x="19748" y="1368285"/>
                </a:lnTo>
                <a:lnTo>
                  <a:pt x="5295" y="1389710"/>
                </a:lnTo>
                <a:lnTo>
                  <a:pt x="0" y="1415973"/>
                </a:lnTo>
                <a:lnTo>
                  <a:pt x="0" y="2359952"/>
                </a:lnTo>
                <a:lnTo>
                  <a:pt x="5346" y="2406281"/>
                </a:lnTo>
                <a:lnTo>
                  <a:pt x="20586" y="2448826"/>
                </a:lnTo>
                <a:lnTo>
                  <a:pt x="44500" y="2486393"/>
                </a:lnTo>
                <a:lnTo>
                  <a:pt x="75844" y="2517737"/>
                </a:lnTo>
                <a:lnTo>
                  <a:pt x="113398" y="2541638"/>
                </a:lnTo>
                <a:lnTo>
                  <a:pt x="155956" y="2556878"/>
                </a:lnTo>
                <a:lnTo>
                  <a:pt x="202285" y="2562225"/>
                </a:lnTo>
                <a:lnTo>
                  <a:pt x="1146263" y="2562225"/>
                </a:lnTo>
                <a:lnTo>
                  <a:pt x="1172502" y="2556929"/>
                </a:lnTo>
                <a:lnTo>
                  <a:pt x="1193939" y="2542489"/>
                </a:lnTo>
                <a:lnTo>
                  <a:pt x="1208392" y="2521064"/>
                </a:lnTo>
                <a:lnTo>
                  <a:pt x="1213688" y="2494800"/>
                </a:lnTo>
                <a:close/>
              </a:path>
              <a:path w="2023109" h="2562225">
                <a:moveTo>
                  <a:pt x="1281112" y="1685683"/>
                </a:moveTo>
                <a:lnTo>
                  <a:pt x="1276756" y="1637258"/>
                </a:lnTo>
                <a:lnTo>
                  <a:pt x="1264208" y="1591652"/>
                </a:lnTo>
                <a:lnTo>
                  <a:pt x="1244803" y="1550822"/>
                </a:lnTo>
                <a:lnTo>
                  <a:pt x="1217599" y="1511998"/>
                </a:lnTo>
                <a:lnTo>
                  <a:pt x="1185075" y="1479473"/>
                </a:lnTo>
                <a:lnTo>
                  <a:pt x="1147419" y="1452841"/>
                </a:lnTo>
                <a:lnTo>
                  <a:pt x="1146263" y="1452295"/>
                </a:lnTo>
                <a:lnTo>
                  <a:pt x="1146263" y="1685683"/>
                </a:lnTo>
                <a:lnTo>
                  <a:pt x="1139380" y="1728254"/>
                </a:lnTo>
                <a:lnTo>
                  <a:pt x="1120216" y="1765261"/>
                </a:lnTo>
                <a:lnTo>
                  <a:pt x="1091006" y="1794471"/>
                </a:lnTo>
                <a:lnTo>
                  <a:pt x="1053985" y="1813648"/>
                </a:lnTo>
                <a:lnTo>
                  <a:pt x="1011402" y="1820532"/>
                </a:lnTo>
                <a:lnTo>
                  <a:pt x="968819" y="1813648"/>
                </a:lnTo>
                <a:lnTo>
                  <a:pt x="931811" y="1794471"/>
                </a:lnTo>
                <a:lnTo>
                  <a:pt x="902601" y="1765261"/>
                </a:lnTo>
                <a:lnTo>
                  <a:pt x="883437" y="1728254"/>
                </a:lnTo>
                <a:lnTo>
                  <a:pt x="876554" y="1685683"/>
                </a:lnTo>
                <a:lnTo>
                  <a:pt x="883437" y="1643113"/>
                </a:lnTo>
                <a:lnTo>
                  <a:pt x="902601" y="1606092"/>
                </a:lnTo>
                <a:lnTo>
                  <a:pt x="931811" y="1576882"/>
                </a:lnTo>
                <a:lnTo>
                  <a:pt x="968819" y="1557718"/>
                </a:lnTo>
                <a:lnTo>
                  <a:pt x="1011402" y="1550822"/>
                </a:lnTo>
                <a:lnTo>
                  <a:pt x="1053985" y="1557718"/>
                </a:lnTo>
                <a:lnTo>
                  <a:pt x="1091006" y="1576882"/>
                </a:lnTo>
                <a:lnTo>
                  <a:pt x="1120216" y="1606092"/>
                </a:lnTo>
                <a:lnTo>
                  <a:pt x="1139380" y="1643113"/>
                </a:lnTo>
                <a:lnTo>
                  <a:pt x="1146263" y="1685683"/>
                </a:lnTo>
                <a:lnTo>
                  <a:pt x="1146263" y="1452295"/>
                </a:lnTo>
                <a:lnTo>
                  <a:pt x="1105420" y="1432864"/>
                </a:lnTo>
                <a:lnTo>
                  <a:pt x="1059827" y="1420317"/>
                </a:lnTo>
                <a:lnTo>
                  <a:pt x="1011402" y="1415973"/>
                </a:lnTo>
                <a:lnTo>
                  <a:pt x="962990" y="1420317"/>
                </a:lnTo>
                <a:lnTo>
                  <a:pt x="917397" y="1432864"/>
                </a:lnTo>
                <a:lnTo>
                  <a:pt x="875385" y="1452841"/>
                </a:lnTo>
                <a:lnTo>
                  <a:pt x="837730" y="1479473"/>
                </a:lnTo>
                <a:lnTo>
                  <a:pt x="805205" y="1511998"/>
                </a:lnTo>
                <a:lnTo>
                  <a:pt x="778573" y="1549641"/>
                </a:lnTo>
                <a:lnTo>
                  <a:pt x="758596" y="1591652"/>
                </a:lnTo>
                <a:lnTo>
                  <a:pt x="746048" y="1637258"/>
                </a:lnTo>
                <a:lnTo>
                  <a:pt x="741692" y="1685683"/>
                </a:lnTo>
                <a:lnTo>
                  <a:pt x="746048" y="1734108"/>
                </a:lnTo>
                <a:lnTo>
                  <a:pt x="758596" y="1779701"/>
                </a:lnTo>
                <a:lnTo>
                  <a:pt x="778573" y="1821713"/>
                </a:lnTo>
                <a:lnTo>
                  <a:pt x="805205" y="1859368"/>
                </a:lnTo>
                <a:lnTo>
                  <a:pt x="837730" y="1891880"/>
                </a:lnTo>
                <a:lnTo>
                  <a:pt x="875385" y="1918512"/>
                </a:lnTo>
                <a:lnTo>
                  <a:pt x="917397" y="1938489"/>
                </a:lnTo>
                <a:lnTo>
                  <a:pt x="962990" y="1951037"/>
                </a:lnTo>
                <a:lnTo>
                  <a:pt x="1011402" y="1955380"/>
                </a:lnTo>
                <a:lnTo>
                  <a:pt x="1059827" y="1951037"/>
                </a:lnTo>
                <a:lnTo>
                  <a:pt x="1105420" y="1938489"/>
                </a:lnTo>
                <a:lnTo>
                  <a:pt x="1147419" y="1918512"/>
                </a:lnTo>
                <a:lnTo>
                  <a:pt x="1185075" y="1891880"/>
                </a:lnTo>
                <a:lnTo>
                  <a:pt x="1217599" y="1859368"/>
                </a:lnTo>
                <a:lnTo>
                  <a:pt x="1244231" y="1821713"/>
                </a:lnTo>
                <a:lnTo>
                  <a:pt x="1264208" y="1779701"/>
                </a:lnTo>
                <a:lnTo>
                  <a:pt x="1276756" y="1734108"/>
                </a:lnTo>
                <a:lnTo>
                  <a:pt x="1281112" y="1685683"/>
                </a:lnTo>
                <a:close/>
              </a:path>
              <a:path w="2023109" h="2562225">
                <a:moveTo>
                  <a:pt x="1617599" y="1847113"/>
                </a:moveTo>
                <a:lnTo>
                  <a:pt x="1615706" y="1821141"/>
                </a:lnTo>
                <a:lnTo>
                  <a:pt x="1604302" y="1797735"/>
                </a:lnTo>
                <a:lnTo>
                  <a:pt x="1584299" y="1780032"/>
                </a:lnTo>
                <a:lnTo>
                  <a:pt x="1561122" y="1762493"/>
                </a:lnTo>
                <a:lnTo>
                  <a:pt x="1543786" y="1740192"/>
                </a:lnTo>
                <a:lnTo>
                  <a:pt x="1532915" y="1714233"/>
                </a:lnTo>
                <a:lnTo>
                  <a:pt x="1529156" y="1685683"/>
                </a:lnTo>
                <a:lnTo>
                  <a:pt x="1532915" y="1657134"/>
                </a:lnTo>
                <a:lnTo>
                  <a:pt x="1543773" y="1631162"/>
                </a:lnTo>
                <a:lnTo>
                  <a:pt x="1561109" y="1608874"/>
                </a:lnTo>
                <a:lnTo>
                  <a:pt x="1584299" y="1591322"/>
                </a:lnTo>
                <a:lnTo>
                  <a:pt x="1604238" y="1573631"/>
                </a:lnTo>
                <a:lnTo>
                  <a:pt x="1615592" y="1550136"/>
                </a:lnTo>
                <a:lnTo>
                  <a:pt x="1617510" y="1524114"/>
                </a:lnTo>
                <a:lnTo>
                  <a:pt x="1609090" y="1498866"/>
                </a:lnTo>
                <a:lnTo>
                  <a:pt x="1541678" y="1383118"/>
                </a:lnTo>
                <a:lnTo>
                  <a:pt x="1473022" y="1265250"/>
                </a:lnTo>
                <a:lnTo>
                  <a:pt x="1464462" y="1255598"/>
                </a:lnTo>
                <a:lnTo>
                  <a:pt x="1463052" y="1254010"/>
                </a:lnTo>
                <a:lnTo>
                  <a:pt x="1463052" y="1516062"/>
                </a:lnTo>
                <a:lnTo>
                  <a:pt x="1433804" y="1552282"/>
                </a:lnTo>
                <a:lnTo>
                  <a:pt x="1412227" y="1593265"/>
                </a:lnTo>
                <a:lnTo>
                  <a:pt x="1398879" y="1638046"/>
                </a:lnTo>
                <a:lnTo>
                  <a:pt x="1394307" y="1685683"/>
                </a:lnTo>
                <a:lnTo>
                  <a:pt x="1398879" y="1733308"/>
                </a:lnTo>
                <a:lnTo>
                  <a:pt x="1412227" y="1778088"/>
                </a:lnTo>
                <a:lnTo>
                  <a:pt x="1433804" y="1819071"/>
                </a:lnTo>
                <a:lnTo>
                  <a:pt x="1463052" y="1855304"/>
                </a:lnTo>
                <a:lnTo>
                  <a:pt x="1385608" y="1988248"/>
                </a:lnTo>
                <a:lnTo>
                  <a:pt x="1339075" y="1981073"/>
                </a:lnTo>
                <a:lnTo>
                  <a:pt x="1292174" y="1983041"/>
                </a:lnTo>
                <a:lnTo>
                  <a:pt x="1246060" y="1994154"/>
                </a:lnTo>
                <a:lnTo>
                  <a:pt x="1201864" y="2014385"/>
                </a:lnTo>
                <a:lnTo>
                  <a:pt x="1163027" y="2042083"/>
                </a:lnTo>
                <a:lnTo>
                  <a:pt x="1130960" y="2075827"/>
                </a:lnTo>
                <a:lnTo>
                  <a:pt x="1106233" y="2114677"/>
                </a:lnTo>
                <a:lnTo>
                  <a:pt x="1089367" y="2157666"/>
                </a:lnTo>
                <a:lnTo>
                  <a:pt x="933437" y="2157666"/>
                </a:lnTo>
                <a:lnTo>
                  <a:pt x="917003" y="2115756"/>
                </a:lnTo>
                <a:lnTo>
                  <a:pt x="916584" y="2114677"/>
                </a:lnTo>
                <a:lnTo>
                  <a:pt x="891844" y="2075827"/>
                </a:lnTo>
                <a:lnTo>
                  <a:pt x="859790" y="2042083"/>
                </a:lnTo>
                <a:lnTo>
                  <a:pt x="820940" y="2014385"/>
                </a:lnTo>
                <a:lnTo>
                  <a:pt x="776846" y="1994154"/>
                </a:lnTo>
                <a:lnTo>
                  <a:pt x="752436" y="1988248"/>
                </a:lnTo>
                <a:lnTo>
                  <a:pt x="730707" y="1982990"/>
                </a:lnTo>
                <a:lnTo>
                  <a:pt x="683780" y="1981009"/>
                </a:lnTo>
                <a:lnTo>
                  <a:pt x="637197" y="1988248"/>
                </a:lnTo>
                <a:lnTo>
                  <a:pt x="559765" y="1855304"/>
                </a:lnTo>
                <a:lnTo>
                  <a:pt x="589000" y="1819071"/>
                </a:lnTo>
                <a:lnTo>
                  <a:pt x="610577" y="1778088"/>
                </a:lnTo>
                <a:lnTo>
                  <a:pt x="623938" y="1733308"/>
                </a:lnTo>
                <a:lnTo>
                  <a:pt x="628510" y="1685683"/>
                </a:lnTo>
                <a:lnTo>
                  <a:pt x="623938" y="1638046"/>
                </a:lnTo>
                <a:lnTo>
                  <a:pt x="610577" y="1593265"/>
                </a:lnTo>
                <a:lnTo>
                  <a:pt x="589000" y="1552282"/>
                </a:lnTo>
                <a:lnTo>
                  <a:pt x="559765" y="1516062"/>
                </a:lnTo>
                <a:lnTo>
                  <a:pt x="637197" y="1383118"/>
                </a:lnTo>
                <a:lnTo>
                  <a:pt x="683780" y="1390357"/>
                </a:lnTo>
                <a:lnTo>
                  <a:pt x="730694" y="1388389"/>
                </a:lnTo>
                <a:lnTo>
                  <a:pt x="752525" y="1383118"/>
                </a:lnTo>
                <a:lnTo>
                  <a:pt x="820940" y="1356969"/>
                </a:lnTo>
                <a:lnTo>
                  <a:pt x="859790" y="1329283"/>
                </a:lnTo>
                <a:lnTo>
                  <a:pt x="891844" y="1295527"/>
                </a:lnTo>
                <a:lnTo>
                  <a:pt x="916584" y="1256677"/>
                </a:lnTo>
                <a:lnTo>
                  <a:pt x="917003" y="1255598"/>
                </a:lnTo>
                <a:lnTo>
                  <a:pt x="933437" y="1213688"/>
                </a:lnTo>
                <a:lnTo>
                  <a:pt x="1089367" y="1213688"/>
                </a:lnTo>
                <a:lnTo>
                  <a:pt x="1106233" y="1256677"/>
                </a:lnTo>
                <a:lnTo>
                  <a:pt x="1130960" y="1295527"/>
                </a:lnTo>
                <a:lnTo>
                  <a:pt x="1163027" y="1329283"/>
                </a:lnTo>
                <a:lnTo>
                  <a:pt x="1201864" y="1356969"/>
                </a:lnTo>
                <a:lnTo>
                  <a:pt x="1245997" y="1377226"/>
                </a:lnTo>
                <a:lnTo>
                  <a:pt x="1292085" y="1388364"/>
                </a:lnTo>
                <a:lnTo>
                  <a:pt x="1338999" y="1390345"/>
                </a:lnTo>
                <a:lnTo>
                  <a:pt x="1385608" y="1383118"/>
                </a:lnTo>
                <a:lnTo>
                  <a:pt x="1463052" y="1516062"/>
                </a:lnTo>
                <a:lnTo>
                  <a:pt x="1463052" y="1254010"/>
                </a:lnTo>
                <a:lnTo>
                  <a:pt x="1455331" y="1245311"/>
                </a:lnTo>
                <a:lnTo>
                  <a:pt x="1432191" y="1234071"/>
                </a:lnTo>
                <a:lnTo>
                  <a:pt x="1406525" y="1232268"/>
                </a:lnTo>
                <a:lnTo>
                  <a:pt x="1381239" y="1240624"/>
                </a:lnTo>
                <a:lnTo>
                  <a:pt x="1353908" y="1251889"/>
                </a:lnTo>
                <a:lnTo>
                  <a:pt x="1325333" y="1255598"/>
                </a:lnTo>
                <a:lnTo>
                  <a:pt x="1269492" y="1240358"/>
                </a:lnTo>
                <a:lnTo>
                  <a:pt x="1239520" y="1213688"/>
                </a:lnTo>
                <a:lnTo>
                  <a:pt x="1218628" y="1174673"/>
                </a:lnTo>
                <a:lnTo>
                  <a:pt x="1214907" y="1146263"/>
                </a:lnTo>
                <a:lnTo>
                  <a:pt x="1209611" y="1120000"/>
                </a:lnTo>
                <a:lnTo>
                  <a:pt x="1195158" y="1098575"/>
                </a:lnTo>
                <a:lnTo>
                  <a:pt x="1173721" y="1084135"/>
                </a:lnTo>
                <a:lnTo>
                  <a:pt x="1147483" y="1078839"/>
                </a:lnTo>
                <a:lnTo>
                  <a:pt x="875334" y="1078839"/>
                </a:lnTo>
                <a:lnTo>
                  <a:pt x="827659" y="1098575"/>
                </a:lnTo>
                <a:lnTo>
                  <a:pt x="807910" y="1146263"/>
                </a:lnTo>
                <a:lnTo>
                  <a:pt x="804189" y="1174673"/>
                </a:lnTo>
                <a:lnTo>
                  <a:pt x="793432" y="1200543"/>
                </a:lnTo>
                <a:lnTo>
                  <a:pt x="776262" y="1222794"/>
                </a:lnTo>
                <a:lnTo>
                  <a:pt x="753325" y="1240358"/>
                </a:lnTo>
                <a:lnTo>
                  <a:pt x="726033" y="1251750"/>
                </a:lnTo>
                <a:lnTo>
                  <a:pt x="697471" y="1255598"/>
                </a:lnTo>
                <a:lnTo>
                  <a:pt x="668896" y="1251889"/>
                </a:lnTo>
                <a:lnTo>
                  <a:pt x="641578" y="1240624"/>
                </a:lnTo>
                <a:lnTo>
                  <a:pt x="616305" y="1232306"/>
                </a:lnTo>
                <a:lnTo>
                  <a:pt x="567499" y="1245349"/>
                </a:lnTo>
                <a:lnTo>
                  <a:pt x="413715" y="1498866"/>
                </a:lnTo>
                <a:lnTo>
                  <a:pt x="405218" y="1524241"/>
                </a:lnTo>
                <a:lnTo>
                  <a:pt x="407098" y="1550200"/>
                </a:lnTo>
                <a:lnTo>
                  <a:pt x="418490" y="1573618"/>
                </a:lnTo>
                <a:lnTo>
                  <a:pt x="438505" y="1591322"/>
                </a:lnTo>
                <a:lnTo>
                  <a:pt x="461695" y="1608874"/>
                </a:lnTo>
                <a:lnTo>
                  <a:pt x="479031" y="1631162"/>
                </a:lnTo>
                <a:lnTo>
                  <a:pt x="489889" y="1657134"/>
                </a:lnTo>
                <a:lnTo>
                  <a:pt x="493649" y="1685683"/>
                </a:lnTo>
                <a:lnTo>
                  <a:pt x="489889" y="1714233"/>
                </a:lnTo>
                <a:lnTo>
                  <a:pt x="479031" y="1740192"/>
                </a:lnTo>
                <a:lnTo>
                  <a:pt x="461695" y="1762480"/>
                </a:lnTo>
                <a:lnTo>
                  <a:pt x="438518" y="1780032"/>
                </a:lnTo>
                <a:lnTo>
                  <a:pt x="418553" y="1797723"/>
                </a:lnTo>
                <a:lnTo>
                  <a:pt x="407187" y="1821205"/>
                </a:lnTo>
                <a:lnTo>
                  <a:pt x="405295" y="1847215"/>
                </a:lnTo>
                <a:lnTo>
                  <a:pt x="413715" y="1872488"/>
                </a:lnTo>
                <a:lnTo>
                  <a:pt x="549783" y="2106104"/>
                </a:lnTo>
                <a:lnTo>
                  <a:pt x="567486" y="2126043"/>
                </a:lnTo>
                <a:lnTo>
                  <a:pt x="590626" y="2137257"/>
                </a:lnTo>
                <a:lnTo>
                  <a:pt x="616280" y="2139061"/>
                </a:lnTo>
                <a:lnTo>
                  <a:pt x="641578" y="2130742"/>
                </a:lnTo>
                <a:lnTo>
                  <a:pt x="668896" y="2119465"/>
                </a:lnTo>
                <a:lnTo>
                  <a:pt x="697471" y="2115756"/>
                </a:lnTo>
                <a:lnTo>
                  <a:pt x="753325" y="2130996"/>
                </a:lnTo>
                <a:lnTo>
                  <a:pt x="793432" y="2170811"/>
                </a:lnTo>
                <a:lnTo>
                  <a:pt x="807910" y="2225090"/>
                </a:lnTo>
                <a:lnTo>
                  <a:pt x="813206" y="2251354"/>
                </a:lnTo>
                <a:lnTo>
                  <a:pt x="827659" y="2272779"/>
                </a:lnTo>
                <a:lnTo>
                  <a:pt x="849083" y="2287232"/>
                </a:lnTo>
                <a:lnTo>
                  <a:pt x="875334" y="2292527"/>
                </a:lnTo>
                <a:lnTo>
                  <a:pt x="1147483" y="2292527"/>
                </a:lnTo>
                <a:lnTo>
                  <a:pt x="1195158" y="2272779"/>
                </a:lnTo>
                <a:lnTo>
                  <a:pt x="1214907" y="2225090"/>
                </a:lnTo>
                <a:lnTo>
                  <a:pt x="1218628" y="2196681"/>
                </a:lnTo>
                <a:lnTo>
                  <a:pt x="1229385" y="2170811"/>
                </a:lnTo>
                <a:lnTo>
                  <a:pt x="1269492" y="2130996"/>
                </a:lnTo>
                <a:lnTo>
                  <a:pt x="1325333" y="2115756"/>
                </a:lnTo>
                <a:lnTo>
                  <a:pt x="1353908" y="2119465"/>
                </a:lnTo>
                <a:lnTo>
                  <a:pt x="1381239" y="2130742"/>
                </a:lnTo>
                <a:lnTo>
                  <a:pt x="1406550" y="2139086"/>
                </a:lnTo>
                <a:lnTo>
                  <a:pt x="1455343" y="2126056"/>
                </a:lnTo>
                <a:lnTo>
                  <a:pt x="1541678" y="1988248"/>
                </a:lnTo>
                <a:lnTo>
                  <a:pt x="1609090" y="1872488"/>
                </a:lnTo>
                <a:lnTo>
                  <a:pt x="1617599" y="1847113"/>
                </a:lnTo>
                <a:close/>
              </a:path>
              <a:path w="2023109" h="2562225">
                <a:moveTo>
                  <a:pt x="2022805" y="471995"/>
                </a:moveTo>
                <a:lnTo>
                  <a:pt x="2011476" y="434581"/>
                </a:lnTo>
                <a:lnTo>
                  <a:pt x="1983308" y="404571"/>
                </a:lnTo>
                <a:lnTo>
                  <a:pt x="1808937" y="230200"/>
                </a:lnTo>
                <a:lnTo>
                  <a:pt x="1792605" y="213868"/>
                </a:lnTo>
                <a:lnTo>
                  <a:pt x="1792605" y="404571"/>
                </a:lnTo>
                <a:lnTo>
                  <a:pt x="1618246" y="404571"/>
                </a:lnTo>
                <a:lnTo>
                  <a:pt x="1618246" y="230200"/>
                </a:lnTo>
                <a:lnTo>
                  <a:pt x="1792605" y="404571"/>
                </a:lnTo>
                <a:lnTo>
                  <a:pt x="1792605" y="213868"/>
                </a:lnTo>
                <a:lnTo>
                  <a:pt x="1713598" y="134861"/>
                </a:lnTo>
                <a:lnTo>
                  <a:pt x="1598498" y="19761"/>
                </a:lnTo>
                <a:lnTo>
                  <a:pt x="1588223" y="11341"/>
                </a:lnTo>
                <a:lnTo>
                  <a:pt x="1576616" y="5143"/>
                </a:lnTo>
                <a:lnTo>
                  <a:pt x="1564030" y="1308"/>
                </a:lnTo>
                <a:lnTo>
                  <a:pt x="1550822" y="0"/>
                </a:lnTo>
                <a:lnTo>
                  <a:pt x="202285" y="0"/>
                </a:lnTo>
                <a:lnTo>
                  <a:pt x="155956" y="5359"/>
                </a:lnTo>
                <a:lnTo>
                  <a:pt x="113398" y="20599"/>
                </a:lnTo>
                <a:lnTo>
                  <a:pt x="75844" y="44500"/>
                </a:lnTo>
                <a:lnTo>
                  <a:pt x="44500" y="75844"/>
                </a:lnTo>
                <a:lnTo>
                  <a:pt x="20586" y="113398"/>
                </a:lnTo>
                <a:lnTo>
                  <a:pt x="5346" y="155956"/>
                </a:lnTo>
                <a:lnTo>
                  <a:pt x="0" y="202285"/>
                </a:lnTo>
                <a:lnTo>
                  <a:pt x="0" y="1146263"/>
                </a:lnTo>
                <a:lnTo>
                  <a:pt x="5295" y="1172527"/>
                </a:lnTo>
                <a:lnTo>
                  <a:pt x="19748" y="1193952"/>
                </a:lnTo>
                <a:lnTo>
                  <a:pt x="41186" y="1208392"/>
                </a:lnTo>
                <a:lnTo>
                  <a:pt x="67424" y="1213688"/>
                </a:lnTo>
                <a:lnTo>
                  <a:pt x="93675" y="1208392"/>
                </a:lnTo>
                <a:lnTo>
                  <a:pt x="115100" y="1193952"/>
                </a:lnTo>
                <a:lnTo>
                  <a:pt x="129552" y="1172527"/>
                </a:lnTo>
                <a:lnTo>
                  <a:pt x="134861" y="1146263"/>
                </a:lnTo>
                <a:lnTo>
                  <a:pt x="134861" y="202285"/>
                </a:lnTo>
                <a:lnTo>
                  <a:pt x="140169" y="176060"/>
                </a:lnTo>
                <a:lnTo>
                  <a:pt x="154635" y="154622"/>
                </a:lnTo>
                <a:lnTo>
                  <a:pt x="176060" y="140157"/>
                </a:lnTo>
                <a:lnTo>
                  <a:pt x="202285" y="134861"/>
                </a:lnTo>
                <a:lnTo>
                  <a:pt x="1483398" y="134861"/>
                </a:lnTo>
                <a:lnTo>
                  <a:pt x="1483398" y="471995"/>
                </a:lnTo>
                <a:lnTo>
                  <a:pt x="1488694" y="498246"/>
                </a:lnTo>
                <a:lnTo>
                  <a:pt x="1503146" y="519684"/>
                </a:lnTo>
                <a:lnTo>
                  <a:pt x="1524571" y="534123"/>
                </a:lnTo>
                <a:lnTo>
                  <a:pt x="1550822" y="539419"/>
                </a:lnTo>
                <a:lnTo>
                  <a:pt x="1887956" y="539419"/>
                </a:lnTo>
                <a:lnTo>
                  <a:pt x="1887956" y="2359952"/>
                </a:lnTo>
                <a:lnTo>
                  <a:pt x="1882648" y="2386177"/>
                </a:lnTo>
                <a:lnTo>
                  <a:pt x="1868182" y="2407615"/>
                </a:lnTo>
                <a:lnTo>
                  <a:pt x="1846745" y="2422067"/>
                </a:lnTo>
                <a:lnTo>
                  <a:pt x="1820532" y="2427376"/>
                </a:lnTo>
                <a:lnTo>
                  <a:pt x="1415973" y="2427376"/>
                </a:lnTo>
                <a:lnTo>
                  <a:pt x="1389722" y="2432672"/>
                </a:lnTo>
                <a:lnTo>
                  <a:pt x="1368285" y="2447112"/>
                </a:lnTo>
                <a:lnTo>
                  <a:pt x="1353845" y="2468549"/>
                </a:lnTo>
                <a:lnTo>
                  <a:pt x="1348536" y="2494800"/>
                </a:lnTo>
                <a:lnTo>
                  <a:pt x="1353845" y="2521064"/>
                </a:lnTo>
                <a:lnTo>
                  <a:pt x="1368285" y="2542489"/>
                </a:lnTo>
                <a:lnTo>
                  <a:pt x="1389722" y="2556929"/>
                </a:lnTo>
                <a:lnTo>
                  <a:pt x="1415973" y="2562225"/>
                </a:lnTo>
                <a:lnTo>
                  <a:pt x="1820532" y="2562225"/>
                </a:lnTo>
                <a:lnTo>
                  <a:pt x="1866861" y="2556878"/>
                </a:lnTo>
                <a:lnTo>
                  <a:pt x="1909406" y="2541638"/>
                </a:lnTo>
                <a:lnTo>
                  <a:pt x="1946973" y="2517737"/>
                </a:lnTo>
                <a:lnTo>
                  <a:pt x="1978317" y="2486393"/>
                </a:lnTo>
                <a:lnTo>
                  <a:pt x="2002218" y="2448826"/>
                </a:lnTo>
                <a:lnTo>
                  <a:pt x="2017458" y="2406281"/>
                </a:lnTo>
                <a:lnTo>
                  <a:pt x="2022805" y="2359952"/>
                </a:lnTo>
                <a:lnTo>
                  <a:pt x="2022805" y="4719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92171" y="1071937"/>
            <a:ext cx="405130" cy="1753235"/>
          </a:xfrm>
          <a:custGeom>
            <a:avLst/>
            <a:gdLst/>
            <a:ahLst/>
            <a:cxnLst/>
            <a:rect l="l" t="t" r="r" b="b"/>
            <a:pathLst>
              <a:path w="405130" h="1753235">
                <a:moveTo>
                  <a:pt x="202280" y="1753101"/>
                </a:moveTo>
                <a:lnTo>
                  <a:pt x="152616" y="1731294"/>
                </a:lnTo>
                <a:lnTo>
                  <a:pt x="7111" y="1446124"/>
                </a:lnTo>
                <a:lnTo>
                  <a:pt x="0" y="1415966"/>
                </a:lnTo>
                <a:lnTo>
                  <a:pt x="0" y="202280"/>
                </a:lnTo>
                <a:lnTo>
                  <a:pt x="5351" y="155954"/>
                </a:lnTo>
                <a:lnTo>
                  <a:pt x="20590" y="113398"/>
                </a:lnTo>
                <a:lnTo>
                  <a:pt x="44493" y="75836"/>
                </a:lnTo>
                <a:lnTo>
                  <a:pt x="75836" y="44493"/>
                </a:lnTo>
                <a:lnTo>
                  <a:pt x="113398" y="20590"/>
                </a:lnTo>
                <a:lnTo>
                  <a:pt x="155954" y="5351"/>
                </a:lnTo>
                <a:lnTo>
                  <a:pt x="202280" y="0"/>
                </a:lnTo>
                <a:lnTo>
                  <a:pt x="248607" y="5351"/>
                </a:lnTo>
                <a:lnTo>
                  <a:pt x="291163" y="20590"/>
                </a:lnTo>
                <a:lnTo>
                  <a:pt x="328724" y="44493"/>
                </a:lnTo>
                <a:lnTo>
                  <a:pt x="360068" y="75836"/>
                </a:lnTo>
                <a:lnTo>
                  <a:pt x="383971" y="113398"/>
                </a:lnTo>
                <a:lnTo>
                  <a:pt x="391654" y="134853"/>
                </a:lnTo>
                <a:lnTo>
                  <a:pt x="202280" y="134853"/>
                </a:lnTo>
                <a:lnTo>
                  <a:pt x="176064" y="140157"/>
                </a:lnTo>
                <a:lnTo>
                  <a:pt x="154628" y="154616"/>
                </a:lnTo>
                <a:lnTo>
                  <a:pt x="140162" y="176050"/>
                </a:lnTo>
                <a:lnTo>
                  <a:pt x="134853" y="202280"/>
                </a:lnTo>
                <a:lnTo>
                  <a:pt x="134853" y="269707"/>
                </a:lnTo>
                <a:lnTo>
                  <a:pt x="404561" y="269707"/>
                </a:lnTo>
                <a:lnTo>
                  <a:pt x="404561" y="404561"/>
                </a:lnTo>
                <a:lnTo>
                  <a:pt x="134853" y="404561"/>
                </a:lnTo>
                <a:lnTo>
                  <a:pt x="134853" y="1400031"/>
                </a:lnTo>
                <a:lnTo>
                  <a:pt x="202280" y="1534885"/>
                </a:lnTo>
                <a:lnTo>
                  <a:pt x="353069" y="1534885"/>
                </a:lnTo>
                <a:lnTo>
                  <a:pt x="262596" y="1715831"/>
                </a:lnTo>
                <a:lnTo>
                  <a:pt x="251945" y="1731294"/>
                </a:lnTo>
                <a:lnTo>
                  <a:pt x="237735" y="1743034"/>
                </a:lnTo>
                <a:lnTo>
                  <a:pt x="220876" y="1750490"/>
                </a:lnTo>
                <a:lnTo>
                  <a:pt x="202280" y="1753101"/>
                </a:lnTo>
                <a:close/>
              </a:path>
              <a:path w="405130" h="1753235">
                <a:moveTo>
                  <a:pt x="404561" y="269707"/>
                </a:moveTo>
                <a:lnTo>
                  <a:pt x="269707" y="269707"/>
                </a:lnTo>
                <a:lnTo>
                  <a:pt x="269707" y="202280"/>
                </a:lnTo>
                <a:lnTo>
                  <a:pt x="264399" y="176050"/>
                </a:lnTo>
                <a:lnTo>
                  <a:pt x="249933" y="154616"/>
                </a:lnTo>
                <a:lnTo>
                  <a:pt x="228497" y="140157"/>
                </a:lnTo>
                <a:lnTo>
                  <a:pt x="202280" y="134853"/>
                </a:lnTo>
                <a:lnTo>
                  <a:pt x="391654" y="134853"/>
                </a:lnTo>
                <a:lnTo>
                  <a:pt x="399210" y="155954"/>
                </a:lnTo>
                <a:lnTo>
                  <a:pt x="404561" y="202280"/>
                </a:lnTo>
                <a:lnTo>
                  <a:pt x="404561" y="269707"/>
                </a:lnTo>
                <a:close/>
              </a:path>
              <a:path w="405130" h="1753235">
                <a:moveTo>
                  <a:pt x="353069" y="1534885"/>
                </a:moveTo>
                <a:lnTo>
                  <a:pt x="202280" y="1534885"/>
                </a:lnTo>
                <a:lnTo>
                  <a:pt x="269707" y="1400031"/>
                </a:lnTo>
                <a:lnTo>
                  <a:pt x="269707" y="404561"/>
                </a:lnTo>
                <a:lnTo>
                  <a:pt x="404561" y="404561"/>
                </a:lnTo>
                <a:lnTo>
                  <a:pt x="404561" y="1415966"/>
                </a:lnTo>
                <a:lnTo>
                  <a:pt x="404108" y="1423780"/>
                </a:lnTo>
                <a:lnTo>
                  <a:pt x="402759" y="1431464"/>
                </a:lnTo>
                <a:lnTo>
                  <a:pt x="400533" y="1438939"/>
                </a:lnTo>
                <a:lnTo>
                  <a:pt x="397450" y="1446124"/>
                </a:lnTo>
                <a:lnTo>
                  <a:pt x="353069" y="1534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4216" y="802229"/>
            <a:ext cx="134853" cy="13485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873924" y="802229"/>
            <a:ext cx="809625" cy="135255"/>
          </a:xfrm>
          <a:custGeom>
            <a:avLst/>
            <a:gdLst/>
            <a:ahLst/>
            <a:cxnLst/>
            <a:rect l="l" t="t" r="r" b="b"/>
            <a:pathLst>
              <a:path w="809625" h="135255">
                <a:moveTo>
                  <a:pt x="741696" y="134853"/>
                </a:moveTo>
                <a:lnTo>
                  <a:pt x="67426" y="134853"/>
                </a:lnTo>
                <a:lnTo>
                  <a:pt x="41182" y="129559"/>
                </a:lnTo>
                <a:lnTo>
                  <a:pt x="19749" y="115116"/>
                </a:lnTo>
                <a:lnTo>
                  <a:pt x="5299" y="93685"/>
                </a:lnTo>
                <a:lnTo>
                  <a:pt x="0" y="67426"/>
                </a:lnTo>
                <a:lnTo>
                  <a:pt x="5299" y="41168"/>
                </a:lnTo>
                <a:lnTo>
                  <a:pt x="19749" y="19737"/>
                </a:lnTo>
                <a:lnTo>
                  <a:pt x="41182" y="5294"/>
                </a:lnTo>
                <a:lnTo>
                  <a:pt x="67426" y="0"/>
                </a:lnTo>
                <a:lnTo>
                  <a:pt x="741696" y="0"/>
                </a:lnTo>
                <a:lnTo>
                  <a:pt x="767941" y="5294"/>
                </a:lnTo>
                <a:lnTo>
                  <a:pt x="789373" y="19737"/>
                </a:lnTo>
                <a:lnTo>
                  <a:pt x="803824" y="41168"/>
                </a:lnTo>
                <a:lnTo>
                  <a:pt x="809123" y="67426"/>
                </a:lnTo>
                <a:lnTo>
                  <a:pt x="803824" y="93685"/>
                </a:lnTo>
                <a:lnTo>
                  <a:pt x="789373" y="115116"/>
                </a:lnTo>
                <a:lnTo>
                  <a:pt x="767941" y="129559"/>
                </a:lnTo>
                <a:lnTo>
                  <a:pt x="741696" y="134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04216" y="1071937"/>
            <a:ext cx="134853" cy="13485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873924" y="1071937"/>
            <a:ext cx="809625" cy="135255"/>
          </a:xfrm>
          <a:custGeom>
            <a:avLst/>
            <a:gdLst/>
            <a:ahLst/>
            <a:cxnLst/>
            <a:rect l="l" t="t" r="r" b="b"/>
            <a:pathLst>
              <a:path w="809625" h="135255">
                <a:moveTo>
                  <a:pt x="741696" y="134853"/>
                </a:moveTo>
                <a:lnTo>
                  <a:pt x="67426" y="134853"/>
                </a:lnTo>
                <a:lnTo>
                  <a:pt x="41182" y="129559"/>
                </a:lnTo>
                <a:lnTo>
                  <a:pt x="19749" y="115116"/>
                </a:lnTo>
                <a:lnTo>
                  <a:pt x="5299" y="93685"/>
                </a:lnTo>
                <a:lnTo>
                  <a:pt x="0" y="67426"/>
                </a:lnTo>
                <a:lnTo>
                  <a:pt x="5299" y="41168"/>
                </a:lnTo>
                <a:lnTo>
                  <a:pt x="19749" y="19737"/>
                </a:lnTo>
                <a:lnTo>
                  <a:pt x="41182" y="5294"/>
                </a:lnTo>
                <a:lnTo>
                  <a:pt x="67426" y="0"/>
                </a:lnTo>
                <a:lnTo>
                  <a:pt x="741696" y="0"/>
                </a:lnTo>
                <a:lnTo>
                  <a:pt x="767941" y="5294"/>
                </a:lnTo>
                <a:lnTo>
                  <a:pt x="789373" y="19737"/>
                </a:lnTo>
                <a:lnTo>
                  <a:pt x="803824" y="41168"/>
                </a:lnTo>
                <a:lnTo>
                  <a:pt x="809123" y="67426"/>
                </a:lnTo>
                <a:lnTo>
                  <a:pt x="803824" y="93685"/>
                </a:lnTo>
                <a:lnTo>
                  <a:pt x="789373" y="115116"/>
                </a:lnTo>
                <a:lnTo>
                  <a:pt x="767941" y="129559"/>
                </a:lnTo>
                <a:lnTo>
                  <a:pt x="741696" y="134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04216" y="1341645"/>
            <a:ext cx="134853" cy="13485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873924" y="1341645"/>
            <a:ext cx="809625" cy="135255"/>
          </a:xfrm>
          <a:custGeom>
            <a:avLst/>
            <a:gdLst/>
            <a:ahLst/>
            <a:cxnLst/>
            <a:rect l="l" t="t" r="r" b="b"/>
            <a:pathLst>
              <a:path w="809625" h="135255">
                <a:moveTo>
                  <a:pt x="741696" y="134853"/>
                </a:moveTo>
                <a:lnTo>
                  <a:pt x="67426" y="134853"/>
                </a:lnTo>
                <a:lnTo>
                  <a:pt x="41182" y="129559"/>
                </a:lnTo>
                <a:lnTo>
                  <a:pt x="19749" y="115116"/>
                </a:lnTo>
                <a:lnTo>
                  <a:pt x="5299" y="93685"/>
                </a:lnTo>
                <a:lnTo>
                  <a:pt x="0" y="67426"/>
                </a:lnTo>
                <a:lnTo>
                  <a:pt x="5299" y="41168"/>
                </a:lnTo>
                <a:lnTo>
                  <a:pt x="19749" y="19737"/>
                </a:lnTo>
                <a:lnTo>
                  <a:pt x="41182" y="5294"/>
                </a:lnTo>
                <a:lnTo>
                  <a:pt x="67426" y="0"/>
                </a:lnTo>
                <a:lnTo>
                  <a:pt x="741696" y="0"/>
                </a:lnTo>
                <a:lnTo>
                  <a:pt x="767941" y="5294"/>
                </a:lnTo>
                <a:lnTo>
                  <a:pt x="789373" y="19737"/>
                </a:lnTo>
                <a:lnTo>
                  <a:pt x="803824" y="41168"/>
                </a:lnTo>
                <a:lnTo>
                  <a:pt x="809123" y="67426"/>
                </a:lnTo>
                <a:lnTo>
                  <a:pt x="803824" y="93685"/>
                </a:lnTo>
                <a:lnTo>
                  <a:pt x="789373" y="115116"/>
                </a:lnTo>
                <a:lnTo>
                  <a:pt x="767941" y="129559"/>
                </a:lnTo>
                <a:lnTo>
                  <a:pt x="741696" y="134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41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370" dirty="0">
                <a:latin typeface="Arial Black"/>
                <a:cs typeface="Arial Black"/>
              </a:rPr>
              <a:t>P</a:t>
            </a:r>
            <a:r>
              <a:rPr b="0" spc="-1380" dirty="0">
                <a:latin typeface="Arial Black"/>
                <a:cs typeface="Arial Black"/>
              </a:rPr>
              <a:t>R</a:t>
            </a:r>
            <a:r>
              <a:rPr b="0" spc="-1335" dirty="0">
                <a:latin typeface="Arial Black"/>
                <a:cs typeface="Arial Black"/>
              </a:rPr>
              <a:t>O</a:t>
            </a:r>
            <a:r>
              <a:rPr b="0" spc="-1680" dirty="0">
                <a:latin typeface="Arial Black"/>
                <a:cs typeface="Arial Black"/>
              </a:rPr>
              <a:t>J</a:t>
            </a:r>
            <a:r>
              <a:rPr b="0" spc="-1440" dirty="0">
                <a:latin typeface="Arial Black"/>
                <a:cs typeface="Arial Black"/>
              </a:rPr>
              <a:t>E</a:t>
            </a:r>
            <a:r>
              <a:rPr b="0" spc="-1395" dirty="0">
                <a:latin typeface="Arial Black"/>
                <a:cs typeface="Arial Black"/>
              </a:rPr>
              <a:t>C</a:t>
            </a:r>
            <a:r>
              <a:rPr b="0" spc="-910" dirty="0">
                <a:latin typeface="Arial Black"/>
                <a:cs typeface="Arial Black"/>
              </a:rPr>
              <a:t>T</a:t>
            </a:r>
            <a:r>
              <a:rPr b="0" spc="-1260" dirty="0">
                <a:latin typeface="Arial Black"/>
                <a:cs typeface="Arial Black"/>
              </a:rPr>
              <a:t> </a:t>
            </a:r>
            <a:r>
              <a:rPr b="0" spc="-965" dirty="0">
                <a:latin typeface="Arial Black"/>
                <a:cs typeface="Arial Black"/>
              </a:rPr>
              <a:t>O</a:t>
            </a:r>
            <a:r>
              <a:rPr b="0" spc="-990" dirty="0">
                <a:latin typeface="Arial Black"/>
                <a:cs typeface="Arial Black"/>
              </a:rPr>
              <a:t>V</a:t>
            </a:r>
            <a:r>
              <a:rPr b="0" spc="-1070" dirty="0">
                <a:latin typeface="Arial Black"/>
                <a:cs typeface="Arial Black"/>
              </a:rPr>
              <a:t>E</a:t>
            </a:r>
            <a:r>
              <a:rPr b="0" spc="-1010" dirty="0">
                <a:latin typeface="Arial Black"/>
                <a:cs typeface="Arial Black"/>
              </a:rPr>
              <a:t>R</a:t>
            </a:r>
            <a:r>
              <a:rPr b="0" spc="-990" dirty="0">
                <a:latin typeface="Arial Black"/>
                <a:cs typeface="Arial Black"/>
              </a:rPr>
              <a:t>VI</a:t>
            </a:r>
            <a:r>
              <a:rPr b="0" spc="-1070" dirty="0">
                <a:latin typeface="Arial Black"/>
                <a:cs typeface="Arial Black"/>
              </a:rPr>
              <a:t>E</a:t>
            </a:r>
            <a:r>
              <a:rPr b="0" spc="-540" dirty="0">
                <a:latin typeface="Arial Black"/>
                <a:cs typeface="Arial Black"/>
              </a:rPr>
              <a:t>W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108710">
              <a:lnSpc>
                <a:spcPct val="112400"/>
              </a:lnSpc>
              <a:spcBef>
                <a:spcPts val="90"/>
              </a:spcBef>
            </a:pPr>
            <a:r>
              <a:rPr sz="5450" spc="-105" dirty="0"/>
              <a:t>This</a:t>
            </a:r>
            <a:r>
              <a:rPr sz="5450" spc="-320" dirty="0"/>
              <a:t> </a:t>
            </a:r>
            <a:r>
              <a:rPr sz="5450" spc="-25" dirty="0"/>
              <a:t>project</a:t>
            </a:r>
            <a:r>
              <a:rPr sz="5450" spc="-400" dirty="0"/>
              <a:t> </a:t>
            </a:r>
            <a:r>
              <a:rPr sz="5450" spc="-65" dirty="0"/>
              <a:t>aims</a:t>
            </a:r>
            <a:r>
              <a:rPr sz="5450" spc="-185" dirty="0"/>
              <a:t> </a:t>
            </a:r>
            <a:r>
              <a:rPr sz="5450" dirty="0"/>
              <a:t>to</a:t>
            </a:r>
            <a:r>
              <a:rPr sz="5450" spc="-185" dirty="0"/>
              <a:t> </a:t>
            </a:r>
            <a:r>
              <a:rPr sz="5450" spc="-170" dirty="0"/>
              <a:t>develop</a:t>
            </a:r>
            <a:r>
              <a:rPr sz="5450" spc="-185" dirty="0"/>
              <a:t> </a:t>
            </a:r>
            <a:r>
              <a:rPr sz="5450" spc="-545" dirty="0"/>
              <a:t>a</a:t>
            </a:r>
            <a:r>
              <a:rPr sz="5450" spc="125" dirty="0"/>
              <a:t> </a:t>
            </a:r>
            <a:r>
              <a:rPr sz="5450" spc="-10" dirty="0"/>
              <a:t>predictive</a:t>
            </a:r>
            <a:r>
              <a:rPr sz="5450" spc="-190" dirty="0"/>
              <a:t> </a:t>
            </a:r>
            <a:r>
              <a:rPr sz="5450" spc="-280" dirty="0"/>
              <a:t>model</a:t>
            </a:r>
            <a:r>
              <a:rPr sz="5450" spc="-145" dirty="0"/>
              <a:t> </a:t>
            </a:r>
            <a:r>
              <a:rPr sz="5450" spc="-25" dirty="0"/>
              <a:t>to </a:t>
            </a:r>
            <a:r>
              <a:rPr sz="5450" dirty="0"/>
              <a:t>identify</a:t>
            </a:r>
            <a:r>
              <a:rPr sz="5450" spc="-105" dirty="0"/>
              <a:t> </a:t>
            </a:r>
            <a:r>
              <a:rPr sz="5450" spc="-195" dirty="0"/>
              <a:t>employees</a:t>
            </a:r>
            <a:r>
              <a:rPr sz="5450" spc="-105" dirty="0"/>
              <a:t> </a:t>
            </a:r>
            <a:r>
              <a:rPr sz="5450" dirty="0"/>
              <a:t>at</a:t>
            </a:r>
            <a:r>
              <a:rPr sz="5450" spc="-105" dirty="0"/>
              <a:t> </a:t>
            </a:r>
            <a:r>
              <a:rPr sz="5450" dirty="0"/>
              <a:t>risk</a:t>
            </a:r>
            <a:r>
              <a:rPr sz="5450" spc="-105" dirty="0"/>
              <a:t> </a:t>
            </a:r>
            <a:r>
              <a:rPr sz="5450" spc="-254" dirty="0"/>
              <a:t>of</a:t>
            </a:r>
            <a:r>
              <a:rPr sz="5450" spc="-100" dirty="0"/>
              <a:t> </a:t>
            </a:r>
            <a:r>
              <a:rPr sz="5450" spc="-155" dirty="0"/>
              <a:t>burnout</a:t>
            </a:r>
            <a:r>
              <a:rPr sz="5450" spc="-105" dirty="0"/>
              <a:t> </a:t>
            </a:r>
            <a:r>
              <a:rPr sz="5450" spc="-95" dirty="0"/>
              <a:t>using</a:t>
            </a:r>
            <a:r>
              <a:rPr sz="5450" spc="-105" dirty="0"/>
              <a:t> </a:t>
            </a:r>
            <a:r>
              <a:rPr sz="5450" spc="-20" dirty="0"/>
              <a:t>data</a:t>
            </a:r>
            <a:endParaRPr sz="5450"/>
          </a:p>
          <a:p>
            <a:pPr marL="12700" marR="5080">
              <a:lnSpc>
                <a:spcPct val="112400"/>
              </a:lnSpc>
            </a:pPr>
            <a:r>
              <a:rPr sz="5450" dirty="0"/>
              <a:t>analytics</a:t>
            </a:r>
            <a:r>
              <a:rPr sz="5450" spc="-360" dirty="0"/>
              <a:t> </a:t>
            </a:r>
            <a:r>
              <a:rPr sz="5450" spc="-380" dirty="0"/>
              <a:t>and</a:t>
            </a:r>
            <a:r>
              <a:rPr sz="5450" spc="-45" dirty="0"/>
              <a:t> </a:t>
            </a:r>
            <a:r>
              <a:rPr sz="5450" spc="-160" dirty="0"/>
              <a:t>machine</a:t>
            </a:r>
            <a:r>
              <a:rPr sz="5450" spc="-114" dirty="0"/>
              <a:t> </a:t>
            </a:r>
            <a:r>
              <a:rPr sz="5450" spc="-50" dirty="0"/>
              <a:t>learning</a:t>
            </a:r>
            <a:r>
              <a:rPr sz="5450" spc="-114" dirty="0"/>
              <a:t> </a:t>
            </a:r>
            <a:r>
              <a:rPr sz="5450" spc="-125" dirty="0"/>
              <a:t>techniques.</a:t>
            </a:r>
            <a:r>
              <a:rPr sz="5450" spc="-114" dirty="0"/>
              <a:t> </a:t>
            </a:r>
            <a:r>
              <a:rPr sz="5450" spc="-484" dirty="0"/>
              <a:t>The</a:t>
            </a:r>
            <a:r>
              <a:rPr sz="5450" spc="60" dirty="0"/>
              <a:t> </a:t>
            </a:r>
            <a:r>
              <a:rPr sz="5450" spc="-290" dirty="0"/>
              <a:t>model </a:t>
            </a:r>
            <a:r>
              <a:rPr sz="5450" dirty="0"/>
              <a:t>will</a:t>
            </a:r>
            <a:r>
              <a:rPr sz="5450" spc="-204" dirty="0"/>
              <a:t> </a:t>
            </a:r>
            <a:r>
              <a:rPr sz="5450" spc="-55" dirty="0"/>
              <a:t>help</a:t>
            </a:r>
            <a:r>
              <a:rPr sz="5450" spc="-204" dirty="0"/>
              <a:t> </a:t>
            </a:r>
            <a:r>
              <a:rPr sz="5450" spc="-90" dirty="0"/>
              <a:t>organizations</a:t>
            </a:r>
            <a:r>
              <a:rPr sz="5450" spc="-204" dirty="0"/>
              <a:t> </a:t>
            </a:r>
            <a:r>
              <a:rPr sz="5450" spc="-20" dirty="0"/>
              <a:t>take</a:t>
            </a:r>
            <a:r>
              <a:rPr sz="5450" spc="-204" dirty="0"/>
              <a:t> </a:t>
            </a:r>
            <a:r>
              <a:rPr sz="5450" spc="-50" dirty="0"/>
              <a:t>proactive</a:t>
            </a:r>
            <a:r>
              <a:rPr sz="5450" spc="-204" dirty="0"/>
              <a:t> </a:t>
            </a:r>
            <a:r>
              <a:rPr sz="5450" spc="-190" dirty="0"/>
              <a:t>measures</a:t>
            </a:r>
            <a:r>
              <a:rPr sz="5450" spc="-200" dirty="0"/>
              <a:t> </a:t>
            </a:r>
            <a:r>
              <a:rPr sz="5450" spc="-25" dirty="0"/>
              <a:t>to</a:t>
            </a:r>
            <a:endParaRPr sz="5450"/>
          </a:p>
          <a:p>
            <a:pPr marL="12700" marR="231775">
              <a:lnSpc>
                <a:spcPct val="112400"/>
              </a:lnSpc>
            </a:pPr>
            <a:r>
              <a:rPr sz="5450" spc="-105" dirty="0"/>
              <a:t>support</a:t>
            </a:r>
            <a:r>
              <a:rPr sz="5450" spc="-320" dirty="0"/>
              <a:t> </a:t>
            </a:r>
            <a:r>
              <a:rPr sz="5450" dirty="0"/>
              <a:t>their</a:t>
            </a:r>
            <a:r>
              <a:rPr sz="5450" spc="-150" dirty="0"/>
              <a:t> </a:t>
            </a:r>
            <a:r>
              <a:rPr sz="5450" spc="-195" dirty="0"/>
              <a:t>employees</a:t>
            </a:r>
            <a:r>
              <a:rPr sz="5450" spc="-95" dirty="0"/>
              <a:t> </a:t>
            </a:r>
            <a:r>
              <a:rPr sz="5450" spc="-380" dirty="0"/>
              <a:t>and</a:t>
            </a:r>
            <a:r>
              <a:rPr sz="5450" spc="-45" dirty="0"/>
              <a:t> </a:t>
            </a:r>
            <a:r>
              <a:rPr sz="5450" spc="-75" dirty="0"/>
              <a:t>maintain</a:t>
            </a:r>
            <a:r>
              <a:rPr sz="5450" spc="-100" dirty="0"/>
              <a:t> </a:t>
            </a:r>
            <a:r>
              <a:rPr sz="5450" spc="-545" dirty="0"/>
              <a:t>a</a:t>
            </a:r>
            <a:r>
              <a:rPr sz="5450" spc="120" dirty="0"/>
              <a:t> </a:t>
            </a:r>
            <a:r>
              <a:rPr sz="5450" spc="-85" dirty="0"/>
              <a:t>healthy</a:t>
            </a:r>
            <a:r>
              <a:rPr sz="5450" spc="-100" dirty="0"/>
              <a:t> </a:t>
            </a:r>
            <a:r>
              <a:rPr sz="5450" spc="-305" dirty="0"/>
              <a:t>work </a:t>
            </a:r>
            <a:r>
              <a:rPr sz="5450" spc="-130" dirty="0"/>
              <a:t>environment.</a:t>
            </a:r>
            <a:endParaRPr sz="54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60818" cy="4554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13388" y="6982750"/>
            <a:ext cx="3774611" cy="3304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904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00"/>
              </a:spcBef>
            </a:pPr>
            <a:r>
              <a:rPr b="0" spc="-450" dirty="0">
                <a:latin typeface="Arial Black"/>
                <a:cs typeface="Arial Black"/>
              </a:rPr>
              <a:t>WHO</a:t>
            </a:r>
            <a:r>
              <a:rPr b="0" spc="-1305" dirty="0">
                <a:latin typeface="Arial Black"/>
                <a:cs typeface="Arial Black"/>
              </a:rPr>
              <a:t> </a:t>
            </a:r>
            <a:r>
              <a:rPr b="0" spc="-1055" dirty="0">
                <a:latin typeface="Arial Black"/>
                <a:cs typeface="Arial Black"/>
              </a:rPr>
              <a:t>ARE</a:t>
            </a:r>
            <a:r>
              <a:rPr b="0" spc="-1305" dirty="0">
                <a:latin typeface="Arial Black"/>
                <a:cs typeface="Arial Black"/>
              </a:rPr>
              <a:t> </a:t>
            </a:r>
            <a:r>
              <a:rPr b="0" spc="-1150" dirty="0">
                <a:latin typeface="Arial Black"/>
                <a:cs typeface="Arial Black"/>
              </a:rPr>
              <a:t>THE</a:t>
            </a:r>
            <a:r>
              <a:rPr b="0" spc="-1305" dirty="0">
                <a:latin typeface="Arial Black"/>
                <a:cs typeface="Arial Black"/>
              </a:rPr>
              <a:t> </a:t>
            </a:r>
            <a:r>
              <a:rPr b="0" spc="-1000" dirty="0">
                <a:latin typeface="Arial Black"/>
                <a:cs typeface="Arial Black"/>
              </a:rPr>
              <a:t>E</a:t>
            </a:r>
            <a:r>
              <a:rPr b="0" spc="-869" dirty="0">
                <a:latin typeface="Arial Black"/>
                <a:cs typeface="Arial Black"/>
              </a:rPr>
              <a:t>N</a:t>
            </a:r>
            <a:r>
              <a:rPr b="0" spc="-470" dirty="0">
                <a:latin typeface="Arial Black"/>
                <a:cs typeface="Arial Black"/>
              </a:rPr>
              <a:t>D</a:t>
            </a:r>
            <a:r>
              <a:rPr b="0" spc="-1305" dirty="0">
                <a:latin typeface="Arial Black"/>
                <a:cs typeface="Arial Black"/>
              </a:rPr>
              <a:t> </a:t>
            </a:r>
            <a:r>
              <a:rPr b="0" spc="-1300" dirty="0">
                <a:latin typeface="Arial Black"/>
                <a:cs typeface="Arial Black"/>
              </a:rPr>
              <a:t>U</a:t>
            </a:r>
            <a:r>
              <a:rPr b="0" spc="-1355" dirty="0">
                <a:latin typeface="Arial Black"/>
                <a:cs typeface="Arial Black"/>
              </a:rPr>
              <a:t>S</a:t>
            </a:r>
            <a:r>
              <a:rPr b="0" spc="-1385" dirty="0">
                <a:latin typeface="Arial Black"/>
                <a:cs typeface="Arial Black"/>
              </a:rPr>
              <a:t>E</a:t>
            </a:r>
            <a:r>
              <a:rPr b="0" spc="-1325" dirty="0">
                <a:latin typeface="Arial Black"/>
                <a:cs typeface="Arial Black"/>
              </a:rPr>
              <a:t>R</a:t>
            </a:r>
            <a:r>
              <a:rPr b="0" spc="-855" dirty="0">
                <a:latin typeface="Arial Black"/>
                <a:cs typeface="Arial Black"/>
              </a:rPr>
              <a:t>S</a:t>
            </a:r>
            <a:r>
              <a:rPr b="0" spc="-1300" dirty="0">
                <a:latin typeface="Arial Black"/>
                <a:cs typeface="Arial Black"/>
              </a:rPr>
              <a:t> </a:t>
            </a:r>
            <a:r>
              <a:rPr b="0" spc="-815" dirty="0">
                <a:latin typeface="Arial Black"/>
                <a:cs typeface="Arial Black"/>
              </a:rPr>
              <a:t>OF</a:t>
            </a:r>
            <a:r>
              <a:rPr b="0" spc="-1310" dirty="0">
                <a:latin typeface="Arial Black"/>
                <a:cs typeface="Arial Black"/>
              </a:rPr>
              <a:t> </a:t>
            </a:r>
            <a:r>
              <a:rPr b="0" spc="-985" dirty="0">
                <a:latin typeface="Arial Black"/>
                <a:cs typeface="Arial Black"/>
              </a:rPr>
              <a:t>THIS</a:t>
            </a:r>
            <a:r>
              <a:rPr b="0" spc="-1300" dirty="0">
                <a:latin typeface="Arial Black"/>
                <a:cs typeface="Arial Black"/>
              </a:rPr>
              <a:t> </a:t>
            </a:r>
            <a:r>
              <a:rPr b="0" spc="-1370" dirty="0">
                <a:latin typeface="Arial Black"/>
                <a:cs typeface="Arial Black"/>
              </a:rPr>
              <a:t>P</a:t>
            </a:r>
            <a:r>
              <a:rPr b="0" spc="-1380" dirty="0">
                <a:latin typeface="Arial Black"/>
                <a:cs typeface="Arial Black"/>
              </a:rPr>
              <a:t>R</a:t>
            </a:r>
            <a:r>
              <a:rPr b="0" spc="-1335" dirty="0">
                <a:latin typeface="Arial Black"/>
                <a:cs typeface="Arial Black"/>
              </a:rPr>
              <a:t>O</a:t>
            </a:r>
            <a:r>
              <a:rPr b="0" spc="-1680" dirty="0">
                <a:latin typeface="Arial Black"/>
                <a:cs typeface="Arial Black"/>
              </a:rPr>
              <a:t>J</a:t>
            </a:r>
            <a:r>
              <a:rPr b="0" spc="-1440" dirty="0">
                <a:latin typeface="Arial Black"/>
                <a:cs typeface="Arial Black"/>
              </a:rPr>
              <a:t>E</a:t>
            </a:r>
            <a:r>
              <a:rPr b="0" spc="-1395" dirty="0">
                <a:latin typeface="Arial Black"/>
                <a:cs typeface="Arial Black"/>
              </a:rPr>
              <a:t>C</a:t>
            </a:r>
            <a:r>
              <a:rPr b="0" spc="-910" dirty="0">
                <a:latin typeface="Arial Black"/>
                <a:cs typeface="Arial Black"/>
              </a:rPr>
              <a:t>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131" y="2875953"/>
            <a:ext cx="17400905" cy="6976109"/>
          </a:xfrm>
          <a:prstGeom prst="rect">
            <a:avLst/>
          </a:prstGeom>
        </p:spPr>
        <p:txBody>
          <a:bodyPr vert="horz" wrap="square" lIns="0" tIns="292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00"/>
              </a:spcBef>
            </a:pPr>
            <a:r>
              <a:rPr sz="4600" spc="-455" dirty="0">
                <a:solidFill>
                  <a:srgbClr val="494949"/>
                </a:solidFill>
                <a:latin typeface="Tahoma"/>
                <a:cs typeface="Tahoma"/>
              </a:rPr>
              <a:t>HR</a:t>
            </a:r>
            <a:r>
              <a:rPr sz="4600" spc="-6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600" spc="-420" dirty="0">
                <a:solidFill>
                  <a:srgbClr val="494949"/>
                </a:solidFill>
                <a:latin typeface="Tahoma"/>
                <a:cs typeface="Tahoma"/>
              </a:rPr>
              <a:t>MANAGERS:</a:t>
            </a:r>
            <a:endParaRPr sz="4600">
              <a:latin typeface="Tahoma"/>
              <a:cs typeface="Tahoma"/>
            </a:endParaRPr>
          </a:p>
          <a:p>
            <a:pPr marL="1584960" algn="ctr">
              <a:lnSpc>
                <a:spcPct val="100000"/>
              </a:lnSpc>
              <a:spcBef>
                <a:spcPts val="2195"/>
              </a:spcBef>
            </a:pPr>
            <a:r>
              <a:rPr sz="4600" spc="65" dirty="0">
                <a:solidFill>
                  <a:srgbClr val="494949"/>
                </a:solidFill>
                <a:latin typeface="Trebuchet MS"/>
                <a:cs typeface="Trebuchet MS"/>
              </a:rPr>
              <a:t>To</a:t>
            </a:r>
            <a:r>
              <a:rPr sz="4600" spc="-19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494949"/>
                </a:solidFill>
                <a:latin typeface="Trebuchet MS"/>
                <a:cs typeface="Trebuchet MS"/>
              </a:rPr>
              <a:t>identify</a:t>
            </a:r>
            <a:r>
              <a:rPr sz="4600" spc="-19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-110" dirty="0">
                <a:solidFill>
                  <a:srgbClr val="494949"/>
                </a:solidFill>
                <a:latin typeface="Trebuchet MS"/>
                <a:cs typeface="Trebuchet MS"/>
              </a:rPr>
              <a:t>at-</a:t>
            </a:r>
            <a:r>
              <a:rPr sz="4600" spc="75" dirty="0">
                <a:solidFill>
                  <a:srgbClr val="494949"/>
                </a:solidFill>
                <a:latin typeface="Trebuchet MS"/>
                <a:cs typeface="Trebuchet MS"/>
              </a:rPr>
              <a:t>risk</a:t>
            </a:r>
            <a:r>
              <a:rPr sz="4600" spc="-19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130" dirty="0">
                <a:solidFill>
                  <a:srgbClr val="494949"/>
                </a:solidFill>
                <a:latin typeface="Trebuchet MS"/>
                <a:cs typeface="Trebuchet MS"/>
              </a:rPr>
              <a:t>employees</a:t>
            </a:r>
            <a:r>
              <a:rPr sz="4600" spc="-19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210" dirty="0">
                <a:solidFill>
                  <a:srgbClr val="494949"/>
                </a:solidFill>
                <a:latin typeface="Trebuchet MS"/>
                <a:cs typeface="Trebuchet MS"/>
              </a:rPr>
              <a:t>and</a:t>
            </a:r>
            <a:r>
              <a:rPr sz="4600" spc="-19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105" dirty="0">
                <a:solidFill>
                  <a:srgbClr val="494949"/>
                </a:solidFill>
                <a:latin typeface="Trebuchet MS"/>
                <a:cs typeface="Trebuchet MS"/>
              </a:rPr>
              <a:t>provide</a:t>
            </a:r>
            <a:r>
              <a:rPr sz="4600" spc="-19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80" dirty="0">
                <a:solidFill>
                  <a:srgbClr val="494949"/>
                </a:solidFill>
                <a:latin typeface="Trebuchet MS"/>
                <a:cs typeface="Trebuchet MS"/>
              </a:rPr>
              <a:t>support.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90"/>
              </a:spcBef>
            </a:pPr>
            <a:r>
              <a:rPr sz="4600" spc="-395" dirty="0">
                <a:solidFill>
                  <a:srgbClr val="494949"/>
                </a:solidFill>
                <a:latin typeface="Tahoma"/>
                <a:cs typeface="Tahoma"/>
              </a:rPr>
              <a:t>COMPANY</a:t>
            </a:r>
            <a:r>
              <a:rPr sz="4600" spc="-3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4600" spc="-395" dirty="0">
                <a:solidFill>
                  <a:srgbClr val="494949"/>
                </a:solidFill>
                <a:latin typeface="Tahoma"/>
                <a:cs typeface="Tahoma"/>
              </a:rPr>
              <a:t>LEADERSHIP:</a:t>
            </a:r>
            <a:endParaRPr sz="4600">
              <a:latin typeface="Tahoma"/>
              <a:cs typeface="Tahoma"/>
            </a:endParaRPr>
          </a:p>
          <a:p>
            <a:pPr marL="2247265">
              <a:lnSpc>
                <a:spcPct val="100000"/>
              </a:lnSpc>
              <a:spcBef>
                <a:spcPts val="2490"/>
              </a:spcBef>
            </a:pPr>
            <a:r>
              <a:rPr sz="4600" spc="75" dirty="0">
                <a:solidFill>
                  <a:srgbClr val="494949"/>
                </a:solidFill>
                <a:latin typeface="Trebuchet MS"/>
                <a:cs typeface="Trebuchet MS"/>
              </a:rPr>
              <a:t>To</a:t>
            </a:r>
            <a:r>
              <a:rPr sz="4600" spc="-13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175" dirty="0">
                <a:solidFill>
                  <a:srgbClr val="494949"/>
                </a:solidFill>
                <a:latin typeface="Trebuchet MS"/>
                <a:cs typeface="Trebuchet MS"/>
              </a:rPr>
              <a:t>understand</a:t>
            </a:r>
            <a:r>
              <a:rPr sz="4600" spc="-13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494949"/>
                </a:solidFill>
                <a:latin typeface="Trebuchet MS"/>
                <a:cs typeface="Trebuchet MS"/>
              </a:rPr>
              <a:t>the</a:t>
            </a:r>
            <a:r>
              <a:rPr sz="4600" spc="-13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494949"/>
                </a:solidFill>
                <a:latin typeface="Trebuchet MS"/>
                <a:cs typeface="Trebuchet MS"/>
              </a:rPr>
              <a:t>overall</a:t>
            </a:r>
            <a:r>
              <a:rPr sz="4600" spc="-12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-100" dirty="0">
                <a:solidFill>
                  <a:srgbClr val="494949"/>
                </a:solidFill>
                <a:latin typeface="Trebuchet MS"/>
                <a:cs typeface="Trebuchet MS"/>
              </a:rPr>
              <a:t>well-</a:t>
            </a:r>
            <a:r>
              <a:rPr sz="4600" spc="120" dirty="0">
                <a:solidFill>
                  <a:srgbClr val="494949"/>
                </a:solidFill>
                <a:latin typeface="Trebuchet MS"/>
                <a:cs typeface="Trebuchet MS"/>
              </a:rPr>
              <a:t>being</a:t>
            </a:r>
            <a:r>
              <a:rPr sz="4600" spc="-13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65" dirty="0">
                <a:solidFill>
                  <a:srgbClr val="494949"/>
                </a:solidFill>
                <a:latin typeface="Trebuchet MS"/>
                <a:cs typeface="Trebuchet MS"/>
              </a:rPr>
              <a:t>of</a:t>
            </a:r>
            <a:r>
              <a:rPr sz="4600" spc="-13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494949"/>
                </a:solidFill>
                <a:latin typeface="Trebuchet MS"/>
                <a:cs typeface="Trebuchet MS"/>
              </a:rPr>
              <a:t>their</a:t>
            </a:r>
            <a:r>
              <a:rPr sz="4600" spc="-12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-10" dirty="0">
                <a:solidFill>
                  <a:srgbClr val="494949"/>
                </a:solidFill>
                <a:latin typeface="Trebuchet MS"/>
                <a:cs typeface="Trebuchet MS"/>
              </a:rPr>
              <a:t>workforce.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90"/>
              </a:spcBef>
            </a:pPr>
            <a:r>
              <a:rPr sz="4600" spc="-385" dirty="0">
                <a:solidFill>
                  <a:srgbClr val="494949"/>
                </a:solidFill>
                <a:latin typeface="Tahoma"/>
                <a:cs typeface="Tahoma"/>
              </a:rPr>
              <a:t>EMPLOYEE:</a:t>
            </a:r>
            <a:endParaRPr sz="4600">
              <a:latin typeface="Tahoma"/>
              <a:cs typeface="Tahoma"/>
            </a:endParaRPr>
          </a:p>
          <a:p>
            <a:pPr marL="2247265" marR="1108075" indent="151765">
              <a:lnSpc>
                <a:spcPct val="129099"/>
              </a:lnSpc>
              <a:spcBef>
                <a:spcPts val="1010"/>
              </a:spcBef>
            </a:pPr>
            <a:r>
              <a:rPr sz="4600" spc="75" dirty="0">
                <a:solidFill>
                  <a:srgbClr val="494949"/>
                </a:solidFill>
                <a:latin typeface="Trebuchet MS"/>
                <a:cs typeface="Trebuchet MS"/>
              </a:rPr>
              <a:t>To</a:t>
            </a:r>
            <a:r>
              <a:rPr sz="4600" spc="-18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494949"/>
                </a:solidFill>
                <a:latin typeface="Trebuchet MS"/>
                <a:cs typeface="Trebuchet MS"/>
              </a:rPr>
              <a:t>receive</a:t>
            </a:r>
            <a:r>
              <a:rPr sz="4600" spc="-18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494949"/>
                </a:solidFill>
                <a:latin typeface="Trebuchet MS"/>
                <a:cs typeface="Trebuchet MS"/>
              </a:rPr>
              <a:t>timely</a:t>
            </a:r>
            <a:r>
              <a:rPr sz="4600" spc="-18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180" dirty="0">
                <a:solidFill>
                  <a:srgbClr val="494949"/>
                </a:solidFill>
                <a:latin typeface="Trebuchet MS"/>
                <a:cs typeface="Trebuchet MS"/>
              </a:rPr>
              <a:t>support</a:t>
            </a:r>
            <a:r>
              <a:rPr sz="4600" spc="-18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229" dirty="0">
                <a:solidFill>
                  <a:srgbClr val="494949"/>
                </a:solidFill>
                <a:latin typeface="Trebuchet MS"/>
                <a:cs typeface="Trebuchet MS"/>
              </a:rPr>
              <a:t>and</a:t>
            </a:r>
            <a:r>
              <a:rPr sz="4600" spc="-18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150" dirty="0">
                <a:solidFill>
                  <a:srgbClr val="494949"/>
                </a:solidFill>
                <a:latin typeface="Trebuchet MS"/>
                <a:cs typeface="Trebuchet MS"/>
              </a:rPr>
              <a:t>resources</a:t>
            </a:r>
            <a:r>
              <a:rPr sz="4600" spc="-180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494949"/>
                </a:solidFill>
                <a:latin typeface="Trebuchet MS"/>
                <a:cs typeface="Trebuchet MS"/>
              </a:rPr>
              <a:t>to</a:t>
            </a:r>
            <a:r>
              <a:rPr sz="4600" spc="-18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4600" spc="65" dirty="0">
                <a:solidFill>
                  <a:srgbClr val="494949"/>
                </a:solidFill>
                <a:latin typeface="Trebuchet MS"/>
                <a:cs typeface="Trebuchet MS"/>
              </a:rPr>
              <a:t>prevent </a:t>
            </a:r>
            <a:r>
              <a:rPr sz="4600" spc="90" dirty="0">
                <a:solidFill>
                  <a:srgbClr val="494949"/>
                </a:solidFill>
                <a:latin typeface="Trebuchet MS"/>
                <a:cs typeface="Trebuchet MS"/>
              </a:rPr>
              <a:t>burnout.</a:t>
            </a:r>
            <a:endParaRPr sz="4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696210"/>
            <a:ext cx="163290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960" dirty="0">
                <a:latin typeface="Arial Black"/>
                <a:cs typeface="Arial Black"/>
              </a:rPr>
              <a:t>S</a:t>
            </a:r>
            <a:r>
              <a:rPr b="0" spc="-885" dirty="0">
                <a:latin typeface="Arial Black"/>
                <a:cs typeface="Arial Black"/>
              </a:rPr>
              <a:t>O</a:t>
            </a:r>
            <a:r>
              <a:rPr b="0" spc="-919" dirty="0">
                <a:latin typeface="Arial Black"/>
                <a:cs typeface="Arial Black"/>
              </a:rPr>
              <a:t>L</a:t>
            </a:r>
            <a:r>
              <a:rPr b="0" spc="-905" dirty="0">
                <a:latin typeface="Arial Black"/>
                <a:cs typeface="Arial Black"/>
              </a:rPr>
              <a:t>U</a:t>
            </a:r>
            <a:r>
              <a:rPr b="0" spc="-955" dirty="0">
                <a:latin typeface="Arial Black"/>
                <a:cs typeface="Arial Black"/>
              </a:rPr>
              <a:t>T</a:t>
            </a:r>
            <a:r>
              <a:rPr b="0" spc="-910" dirty="0">
                <a:latin typeface="Arial Black"/>
                <a:cs typeface="Arial Black"/>
              </a:rPr>
              <a:t>I</a:t>
            </a:r>
            <a:r>
              <a:rPr b="0" spc="-885" dirty="0">
                <a:latin typeface="Arial Black"/>
                <a:cs typeface="Arial Black"/>
              </a:rPr>
              <a:t>O</a:t>
            </a:r>
            <a:r>
              <a:rPr b="0" spc="-459" dirty="0">
                <a:latin typeface="Arial Black"/>
                <a:cs typeface="Arial Black"/>
              </a:rPr>
              <a:t>N</a:t>
            </a:r>
            <a:r>
              <a:rPr b="0" spc="-1300" dirty="0">
                <a:latin typeface="Arial Black"/>
                <a:cs typeface="Arial Black"/>
              </a:rPr>
              <a:t> </a:t>
            </a:r>
            <a:r>
              <a:rPr b="0" spc="-505" dirty="0">
                <a:latin typeface="Arial Black"/>
                <a:cs typeface="Arial Black"/>
              </a:rPr>
              <a:t>AND</a:t>
            </a:r>
            <a:r>
              <a:rPr b="0" spc="-1300" dirty="0">
                <a:latin typeface="Arial Black"/>
                <a:cs typeface="Arial Black"/>
              </a:rPr>
              <a:t> </a:t>
            </a:r>
            <a:r>
              <a:rPr b="0" spc="-1025" dirty="0">
                <a:latin typeface="Arial Black"/>
                <a:cs typeface="Arial Black"/>
              </a:rPr>
              <a:t>ITS</a:t>
            </a:r>
            <a:r>
              <a:rPr b="0" spc="-1295" dirty="0">
                <a:latin typeface="Arial Black"/>
                <a:cs typeface="Arial Black"/>
              </a:rPr>
              <a:t> </a:t>
            </a:r>
            <a:r>
              <a:rPr b="0" spc="-1000" dirty="0">
                <a:latin typeface="Arial Black"/>
                <a:cs typeface="Arial Black"/>
              </a:rPr>
              <a:t>VALUE</a:t>
            </a:r>
            <a:r>
              <a:rPr b="0" spc="-1300" dirty="0">
                <a:latin typeface="Arial Black"/>
                <a:cs typeface="Arial Black"/>
              </a:rPr>
              <a:t> </a:t>
            </a:r>
            <a:r>
              <a:rPr b="0" spc="-994" dirty="0">
                <a:latin typeface="Arial Black"/>
                <a:cs typeface="Arial Black"/>
              </a:rPr>
              <a:t>P</a:t>
            </a:r>
            <a:r>
              <a:rPr b="0" spc="-1005" dirty="0">
                <a:latin typeface="Arial Black"/>
                <a:cs typeface="Arial Black"/>
              </a:rPr>
              <a:t>R</a:t>
            </a:r>
            <a:r>
              <a:rPr b="0" spc="-1065" dirty="0">
                <a:latin typeface="Arial Black"/>
                <a:cs typeface="Arial Black"/>
              </a:rPr>
              <a:t>E</a:t>
            </a:r>
            <a:r>
              <a:rPr b="0" spc="-994" dirty="0">
                <a:latin typeface="Arial Black"/>
                <a:cs typeface="Arial Black"/>
              </a:rPr>
              <a:t>P</a:t>
            </a:r>
            <a:r>
              <a:rPr b="0" spc="-960" dirty="0">
                <a:latin typeface="Arial Black"/>
                <a:cs typeface="Arial Black"/>
              </a:rPr>
              <a:t>O</a:t>
            </a:r>
            <a:r>
              <a:rPr b="0" spc="-1035" dirty="0">
                <a:latin typeface="Arial Black"/>
                <a:cs typeface="Arial Black"/>
              </a:rPr>
              <a:t>S</a:t>
            </a:r>
            <a:r>
              <a:rPr b="0" spc="-985" dirty="0">
                <a:latin typeface="Arial Black"/>
                <a:cs typeface="Arial Black"/>
              </a:rPr>
              <a:t>I</a:t>
            </a:r>
            <a:r>
              <a:rPr b="0" spc="-1030" dirty="0">
                <a:latin typeface="Arial Black"/>
                <a:cs typeface="Arial Black"/>
              </a:rPr>
              <a:t>T</a:t>
            </a:r>
            <a:r>
              <a:rPr b="0" spc="-985" dirty="0">
                <a:latin typeface="Arial Black"/>
                <a:cs typeface="Arial Black"/>
              </a:rPr>
              <a:t>I</a:t>
            </a:r>
            <a:r>
              <a:rPr b="0" spc="-960" dirty="0">
                <a:latin typeface="Arial Black"/>
                <a:cs typeface="Arial Black"/>
              </a:rPr>
              <a:t>O</a:t>
            </a:r>
            <a:r>
              <a:rPr b="0" spc="-535" dirty="0">
                <a:latin typeface="Arial Black"/>
                <a:cs typeface="Arial Black"/>
              </a:rPr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4719" y="2308047"/>
            <a:ext cx="1335849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75" dirty="0">
                <a:solidFill>
                  <a:srgbClr val="494949"/>
                </a:solidFill>
                <a:latin typeface="Arial"/>
                <a:cs typeface="Arial"/>
              </a:rPr>
              <a:t>We</a:t>
            </a:r>
            <a:r>
              <a:rPr sz="3700" spc="3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85" dirty="0">
                <a:solidFill>
                  <a:srgbClr val="494949"/>
                </a:solidFill>
                <a:latin typeface="Arial"/>
                <a:cs typeface="Arial"/>
              </a:rPr>
              <a:t>developed</a:t>
            </a:r>
            <a:r>
              <a:rPr sz="3700" spc="3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dirty="0">
                <a:solidFill>
                  <a:srgbClr val="494949"/>
                </a:solidFill>
                <a:latin typeface="Arial"/>
                <a:cs typeface="Arial"/>
              </a:rPr>
              <a:t>a</a:t>
            </a:r>
            <a:r>
              <a:rPr sz="3700" spc="3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95" dirty="0">
                <a:solidFill>
                  <a:srgbClr val="494949"/>
                </a:solidFill>
                <a:latin typeface="Arial"/>
                <a:cs typeface="Arial"/>
              </a:rPr>
              <a:t>machine</a:t>
            </a:r>
            <a:r>
              <a:rPr sz="3700" spc="38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95" dirty="0">
                <a:solidFill>
                  <a:srgbClr val="494949"/>
                </a:solidFill>
                <a:latin typeface="Arial"/>
                <a:cs typeface="Arial"/>
              </a:rPr>
              <a:t>learning</a:t>
            </a:r>
            <a:r>
              <a:rPr sz="3700" spc="3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35" dirty="0">
                <a:solidFill>
                  <a:srgbClr val="494949"/>
                </a:solidFill>
                <a:latin typeface="Arial"/>
                <a:cs typeface="Arial"/>
              </a:rPr>
              <a:t>model</a:t>
            </a:r>
            <a:r>
              <a:rPr sz="3700" spc="3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45" dirty="0">
                <a:solidFill>
                  <a:srgbClr val="494949"/>
                </a:solidFill>
                <a:latin typeface="Arial"/>
                <a:cs typeface="Arial"/>
              </a:rPr>
              <a:t>that</a:t>
            </a:r>
            <a:r>
              <a:rPr sz="3700" spc="3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185" dirty="0">
                <a:solidFill>
                  <a:srgbClr val="494949"/>
                </a:solidFill>
                <a:latin typeface="Arial"/>
                <a:cs typeface="Arial"/>
              </a:rPr>
              <a:t>analyzes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428" y="2985674"/>
            <a:ext cx="19977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75" dirty="0">
                <a:solidFill>
                  <a:srgbClr val="494949"/>
                </a:solidFill>
                <a:latin typeface="Tahoma"/>
                <a:cs typeface="Tahoma"/>
              </a:rPr>
              <a:t>SOLUTION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4719" y="2871889"/>
            <a:ext cx="12930505" cy="364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100"/>
              </a:spcBef>
            </a:pPr>
            <a:r>
              <a:rPr sz="3700" spc="275" dirty="0">
                <a:solidFill>
                  <a:srgbClr val="494949"/>
                </a:solidFill>
                <a:latin typeface="Arial"/>
                <a:cs typeface="Arial"/>
              </a:rPr>
              <a:t>various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90" dirty="0">
                <a:solidFill>
                  <a:srgbClr val="494949"/>
                </a:solidFill>
                <a:latin typeface="Arial"/>
                <a:cs typeface="Arial"/>
              </a:rPr>
              <a:t>factors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20" dirty="0">
                <a:solidFill>
                  <a:srgbClr val="494949"/>
                </a:solidFill>
                <a:latin typeface="Arial"/>
                <a:cs typeface="Arial"/>
              </a:rPr>
              <a:t>such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50" dirty="0">
                <a:solidFill>
                  <a:srgbClr val="494949"/>
                </a:solidFill>
                <a:latin typeface="Arial"/>
                <a:cs typeface="Arial"/>
              </a:rPr>
              <a:t>as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05" dirty="0">
                <a:solidFill>
                  <a:srgbClr val="494949"/>
                </a:solidFill>
                <a:latin typeface="Arial"/>
                <a:cs typeface="Arial"/>
              </a:rPr>
              <a:t>workload,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25" dirty="0">
                <a:solidFill>
                  <a:srgbClr val="494949"/>
                </a:solidFill>
                <a:latin typeface="Arial"/>
                <a:cs typeface="Arial"/>
              </a:rPr>
              <a:t>working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85" dirty="0">
                <a:solidFill>
                  <a:srgbClr val="494949"/>
                </a:solidFill>
                <a:latin typeface="Arial"/>
                <a:cs typeface="Arial"/>
              </a:rPr>
              <a:t>hours,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70" dirty="0">
                <a:solidFill>
                  <a:srgbClr val="494949"/>
                </a:solidFill>
                <a:latin typeface="Arial"/>
                <a:cs typeface="Arial"/>
              </a:rPr>
              <a:t>job satisfaction,</a:t>
            </a:r>
            <a:r>
              <a:rPr sz="3700" spc="38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70" dirty="0">
                <a:solidFill>
                  <a:srgbClr val="494949"/>
                </a:solidFill>
                <a:latin typeface="Arial"/>
                <a:cs typeface="Arial"/>
              </a:rPr>
              <a:t>and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95" dirty="0">
                <a:solidFill>
                  <a:srgbClr val="494949"/>
                </a:solidFill>
                <a:latin typeface="Arial"/>
                <a:cs typeface="Arial"/>
              </a:rPr>
              <a:t>personal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90" dirty="0">
                <a:solidFill>
                  <a:srgbClr val="494949"/>
                </a:solidFill>
                <a:latin typeface="Arial"/>
                <a:cs typeface="Arial"/>
              </a:rPr>
              <a:t>well-</a:t>
            </a:r>
            <a:r>
              <a:rPr sz="3700" spc="265" dirty="0">
                <a:solidFill>
                  <a:srgbClr val="494949"/>
                </a:solidFill>
                <a:latin typeface="Arial"/>
                <a:cs typeface="Arial"/>
              </a:rPr>
              <a:t>being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30" dirty="0">
                <a:solidFill>
                  <a:srgbClr val="494949"/>
                </a:solidFill>
                <a:latin typeface="Arial"/>
                <a:cs typeface="Arial"/>
              </a:rPr>
              <a:t>to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20" dirty="0">
                <a:solidFill>
                  <a:srgbClr val="494949"/>
                </a:solidFill>
                <a:latin typeface="Arial"/>
                <a:cs typeface="Arial"/>
              </a:rPr>
              <a:t>predict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80" dirty="0">
                <a:solidFill>
                  <a:srgbClr val="494949"/>
                </a:solidFill>
                <a:latin typeface="Arial"/>
                <a:cs typeface="Arial"/>
              </a:rPr>
              <a:t>the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700" spc="320" dirty="0">
                <a:solidFill>
                  <a:srgbClr val="494949"/>
                </a:solidFill>
                <a:latin typeface="Arial"/>
                <a:cs typeface="Arial"/>
              </a:rPr>
              <a:t>likelihood</a:t>
            </a:r>
            <a:r>
              <a:rPr sz="3700" spc="3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05" dirty="0">
                <a:solidFill>
                  <a:srgbClr val="494949"/>
                </a:solidFill>
                <a:latin typeface="Arial"/>
                <a:cs typeface="Arial"/>
              </a:rPr>
              <a:t>of</a:t>
            </a:r>
            <a:r>
              <a:rPr sz="3700" spc="38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90" dirty="0">
                <a:solidFill>
                  <a:srgbClr val="494949"/>
                </a:solidFill>
                <a:latin typeface="Arial"/>
                <a:cs typeface="Arial"/>
              </a:rPr>
              <a:t>employee</a:t>
            </a:r>
            <a:r>
              <a:rPr sz="3700" spc="3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65" dirty="0">
                <a:solidFill>
                  <a:srgbClr val="494949"/>
                </a:solidFill>
                <a:latin typeface="Arial"/>
                <a:cs typeface="Arial"/>
              </a:rPr>
              <a:t>burnout.</a:t>
            </a:r>
            <a:endParaRPr sz="3700">
              <a:latin typeface="Arial"/>
              <a:cs typeface="Arial"/>
            </a:endParaRPr>
          </a:p>
          <a:p>
            <a:pPr marL="12700" marR="766445">
              <a:lnSpc>
                <a:spcPct val="111500"/>
              </a:lnSpc>
              <a:spcBef>
                <a:spcPts val="3725"/>
              </a:spcBef>
            </a:pPr>
            <a:r>
              <a:rPr sz="3700" spc="160" dirty="0">
                <a:solidFill>
                  <a:srgbClr val="494949"/>
                </a:solidFill>
                <a:latin typeface="Arial"/>
                <a:cs typeface="Arial"/>
              </a:rPr>
              <a:t>Early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85" dirty="0">
                <a:solidFill>
                  <a:srgbClr val="494949"/>
                </a:solidFill>
                <a:latin typeface="Arial"/>
                <a:cs typeface="Arial"/>
              </a:rPr>
              <a:t>Detection:</a:t>
            </a:r>
            <a:r>
              <a:rPr sz="3700" spc="40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15" dirty="0">
                <a:solidFill>
                  <a:srgbClr val="494949"/>
                </a:solidFill>
                <a:latin typeface="Arial"/>
                <a:cs typeface="Arial"/>
              </a:rPr>
              <a:t>Identify</a:t>
            </a:r>
            <a:r>
              <a:rPr sz="3700" spc="40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85" dirty="0">
                <a:solidFill>
                  <a:srgbClr val="494949"/>
                </a:solidFill>
                <a:latin typeface="Arial"/>
                <a:cs typeface="Arial"/>
              </a:rPr>
              <a:t>at-</a:t>
            </a:r>
            <a:r>
              <a:rPr sz="3700" spc="254" dirty="0">
                <a:solidFill>
                  <a:srgbClr val="494949"/>
                </a:solidFill>
                <a:latin typeface="Arial"/>
                <a:cs typeface="Arial"/>
              </a:rPr>
              <a:t>risk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70" dirty="0">
                <a:solidFill>
                  <a:srgbClr val="494949"/>
                </a:solidFill>
                <a:latin typeface="Arial"/>
                <a:cs typeface="Arial"/>
              </a:rPr>
              <a:t>employees</a:t>
            </a:r>
            <a:r>
              <a:rPr sz="3700" spc="40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10" dirty="0">
                <a:solidFill>
                  <a:srgbClr val="494949"/>
                </a:solidFill>
                <a:latin typeface="Arial"/>
                <a:cs typeface="Arial"/>
              </a:rPr>
              <a:t>before </a:t>
            </a:r>
            <a:r>
              <a:rPr sz="3700" spc="405" dirty="0">
                <a:solidFill>
                  <a:srgbClr val="494949"/>
                </a:solidFill>
                <a:latin typeface="Arial"/>
                <a:cs typeface="Arial"/>
              </a:rPr>
              <a:t>burnout</a:t>
            </a:r>
            <a:r>
              <a:rPr sz="3700" spc="37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60" dirty="0">
                <a:solidFill>
                  <a:srgbClr val="494949"/>
                </a:solidFill>
                <a:latin typeface="Arial"/>
                <a:cs typeface="Arial"/>
              </a:rPr>
              <a:t>becomes</a:t>
            </a:r>
            <a:r>
              <a:rPr sz="3700" spc="3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195" dirty="0">
                <a:solidFill>
                  <a:srgbClr val="494949"/>
                </a:solidFill>
                <a:latin typeface="Arial"/>
                <a:cs typeface="Arial"/>
              </a:rPr>
              <a:t>severe.</a:t>
            </a:r>
            <a:endParaRPr sz="3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74719" y="6553548"/>
            <a:ext cx="140119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245" dirty="0">
                <a:solidFill>
                  <a:srgbClr val="494949"/>
                </a:solidFill>
                <a:latin typeface="Arial"/>
                <a:cs typeface="Arial"/>
              </a:rPr>
              <a:t>Targeted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15" dirty="0">
                <a:solidFill>
                  <a:srgbClr val="494949"/>
                </a:solidFill>
                <a:latin typeface="Arial"/>
                <a:cs typeface="Arial"/>
              </a:rPr>
              <a:t>Interventions: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54" dirty="0">
                <a:solidFill>
                  <a:srgbClr val="494949"/>
                </a:solidFill>
                <a:latin typeface="Arial"/>
                <a:cs typeface="Arial"/>
              </a:rPr>
              <a:t>Provide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35" dirty="0">
                <a:solidFill>
                  <a:srgbClr val="494949"/>
                </a:solidFill>
                <a:latin typeface="Arial"/>
                <a:cs typeface="Arial"/>
              </a:rPr>
              <a:t>specific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55" dirty="0">
                <a:solidFill>
                  <a:srgbClr val="494949"/>
                </a:solidFill>
                <a:latin typeface="Arial"/>
                <a:cs typeface="Arial"/>
              </a:rPr>
              <a:t>support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30" dirty="0">
                <a:solidFill>
                  <a:srgbClr val="494949"/>
                </a:solidFill>
                <a:latin typeface="Arial"/>
                <a:cs typeface="Arial"/>
              </a:rPr>
              <a:t>to</a:t>
            </a:r>
            <a:r>
              <a:rPr sz="3700" spc="39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65" dirty="0">
                <a:solidFill>
                  <a:srgbClr val="494949"/>
                </a:solidFill>
                <a:latin typeface="Arial"/>
                <a:cs typeface="Arial"/>
              </a:rPr>
              <a:t>those</a:t>
            </a:r>
            <a:endParaRPr sz="3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428" y="6364193"/>
            <a:ext cx="13811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>
                <a:solidFill>
                  <a:srgbClr val="494949"/>
                </a:solidFill>
                <a:latin typeface="Tahoma"/>
                <a:cs typeface="Tahoma"/>
              </a:rPr>
              <a:t>VALUE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328" y="6738680"/>
            <a:ext cx="17071975" cy="3547745"/>
          </a:xfrm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2100"/>
              </a:spcBef>
              <a:tabLst>
                <a:tab pos="3078480" algn="l"/>
              </a:tabLst>
            </a:pPr>
            <a:r>
              <a:rPr sz="3700" spc="-10" dirty="0">
                <a:solidFill>
                  <a:srgbClr val="494949"/>
                </a:solidFill>
                <a:latin typeface="Tahoma"/>
                <a:cs typeface="Tahoma"/>
              </a:rPr>
              <a:t>PREPOSITION</a:t>
            </a:r>
            <a:r>
              <a:rPr sz="3700" dirty="0">
                <a:solidFill>
                  <a:srgbClr val="494949"/>
                </a:solidFill>
                <a:latin typeface="Tahoma"/>
                <a:cs typeface="Tahoma"/>
              </a:rPr>
              <a:t>	</a:t>
            </a:r>
            <a:r>
              <a:rPr sz="5550" spc="494" baseline="-22522" dirty="0">
                <a:solidFill>
                  <a:srgbClr val="494949"/>
                </a:solidFill>
                <a:latin typeface="Arial"/>
                <a:cs typeface="Arial"/>
              </a:rPr>
              <a:t>who</a:t>
            </a:r>
            <a:r>
              <a:rPr sz="5550" spc="577" baseline="-22522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5550" spc="390" baseline="-22522" dirty="0">
                <a:solidFill>
                  <a:srgbClr val="494949"/>
                </a:solidFill>
                <a:latin typeface="Arial"/>
                <a:cs typeface="Arial"/>
              </a:rPr>
              <a:t>need</a:t>
            </a:r>
            <a:r>
              <a:rPr sz="5550" spc="577" baseline="-22522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5550" spc="352" baseline="-22522" dirty="0">
                <a:solidFill>
                  <a:srgbClr val="494949"/>
                </a:solidFill>
                <a:latin typeface="Arial"/>
                <a:cs typeface="Arial"/>
              </a:rPr>
              <a:t>it.</a:t>
            </a:r>
            <a:endParaRPr sz="5550" baseline="-22522">
              <a:latin typeface="Arial"/>
              <a:cs typeface="Arial"/>
            </a:endParaRPr>
          </a:p>
          <a:p>
            <a:pPr marL="3078480" marR="17780">
              <a:lnSpc>
                <a:spcPct val="111500"/>
              </a:lnSpc>
              <a:spcBef>
                <a:spcPts val="1490"/>
              </a:spcBef>
            </a:pPr>
            <a:r>
              <a:rPr sz="3700" spc="335" dirty="0">
                <a:solidFill>
                  <a:srgbClr val="494949"/>
                </a:solidFill>
                <a:latin typeface="Arial"/>
                <a:cs typeface="Arial"/>
              </a:rPr>
              <a:t>Improved</a:t>
            </a:r>
            <a:r>
              <a:rPr sz="3700" spc="3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95" dirty="0">
                <a:solidFill>
                  <a:srgbClr val="494949"/>
                </a:solidFill>
                <a:latin typeface="Arial"/>
                <a:cs typeface="Arial"/>
              </a:rPr>
              <a:t>Productivity:</a:t>
            </a:r>
            <a:r>
              <a:rPr sz="3700" spc="38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30" dirty="0">
                <a:solidFill>
                  <a:srgbClr val="494949"/>
                </a:solidFill>
                <a:latin typeface="Arial"/>
                <a:cs typeface="Arial"/>
              </a:rPr>
              <a:t>Maintain</a:t>
            </a:r>
            <a:r>
              <a:rPr sz="3700" spc="38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dirty="0">
                <a:solidFill>
                  <a:srgbClr val="494949"/>
                </a:solidFill>
                <a:latin typeface="Arial"/>
                <a:cs typeface="Arial"/>
              </a:rPr>
              <a:t>a</a:t>
            </a:r>
            <a:r>
              <a:rPr sz="3700" spc="3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40" dirty="0">
                <a:solidFill>
                  <a:srgbClr val="494949"/>
                </a:solidFill>
                <a:latin typeface="Arial"/>
                <a:cs typeface="Arial"/>
              </a:rPr>
              <a:t>motivated</a:t>
            </a:r>
            <a:r>
              <a:rPr sz="3700" spc="38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70" dirty="0">
                <a:solidFill>
                  <a:srgbClr val="494949"/>
                </a:solidFill>
                <a:latin typeface="Arial"/>
                <a:cs typeface="Arial"/>
              </a:rPr>
              <a:t>and</a:t>
            </a:r>
            <a:r>
              <a:rPr sz="3700" spc="385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85" dirty="0">
                <a:solidFill>
                  <a:srgbClr val="494949"/>
                </a:solidFill>
                <a:latin typeface="Arial"/>
                <a:cs typeface="Arial"/>
              </a:rPr>
              <a:t>healthy </a:t>
            </a:r>
            <a:r>
              <a:rPr sz="3700" spc="310" dirty="0">
                <a:solidFill>
                  <a:srgbClr val="494949"/>
                </a:solidFill>
                <a:latin typeface="Arial"/>
                <a:cs typeface="Arial"/>
              </a:rPr>
              <a:t>workforce.</a:t>
            </a:r>
            <a:endParaRPr sz="3700">
              <a:latin typeface="Arial"/>
              <a:cs typeface="Arial"/>
            </a:endParaRPr>
          </a:p>
          <a:p>
            <a:pPr marL="3078480" marR="208279">
              <a:lnSpc>
                <a:spcPct val="111500"/>
              </a:lnSpc>
            </a:pPr>
            <a:r>
              <a:rPr sz="3700" spc="200" dirty="0">
                <a:solidFill>
                  <a:srgbClr val="494949"/>
                </a:solidFill>
                <a:latin typeface="Arial"/>
                <a:cs typeface="Arial"/>
              </a:rPr>
              <a:t>Reduced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90" dirty="0">
                <a:solidFill>
                  <a:srgbClr val="494949"/>
                </a:solidFill>
                <a:latin typeface="Arial"/>
                <a:cs typeface="Arial"/>
              </a:rPr>
              <a:t>Turnover: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70" dirty="0">
                <a:solidFill>
                  <a:srgbClr val="494949"/>
                </a:solidFill>
                <a:latin typeface="Arial"/>
                <a:cs typeface="Arial"/>
              </a:rPr>
              <a:t>Lower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05" dirty="0">
                <a:solidFill>
                  <a:srgbClr val="494949"/>
                </a:solidFill>
                <a:latin typeface="Arial"/>
                <a:cs typeface="Arial"/>
              </a:rPr>
              <a:t>the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04" dirty="0">
                <a:solidFill>
                  <a:srgbClr val="494949"/>
                </a:solidFill>
                <a:latin typeface="Arial"/>
                <a:cs typeface="Arial"/>
              </a:rPr>
              <a:t>costs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35" dirty="0">
                <a:solidFill>
                  <a:srgbClr val="494949"/>
                </a:solidFill>
                <a:latin typeface="Arial"/>
                <a:cs typeface="Arial"/>
              </a:rPr>
              <a:t>associated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55" dirty="0">
                <a:solidFill>
                  <a:srgbClr val="494949"/>
                </a:solidFill>
                <a:latin typeface="Arial"/>
                <a:cs typeface="Arial"/>
              </a:rPr>
              <a:t>with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260" dirty="0">
                <a:solidFill>
                  <a:srgbClr val="494949"/>
                </a:solidFill>
                <a:latin typeface="Arial"/>
                <a:cs typeface="Arial"/>
              </a:rPr>
              <a:t>high </a:t>
            </a:r>
            <a:r>
              <a:rPr sz="3700" spc="290" dirty="0">
                <a:solidFill>
                  <a:srgbClr val="494949"/>
                </a:solidFill>
                <a:latin typeface="Arial"/>
                <a:cs typeface="Arial"/>
              </a:rPr>
              <a:t>employee</a:t>
            </a:r>
            <a:r>
              <a:rPr sz="3700" spc="39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sz="3700" spc="335" dirty="0">
                <a:solidFill>
                  <a:srgbClr val="494949"/>
                </a:solidFill>
                <a:latin typeface="Arial"/>
                <a:cs typeface="Arial"/>
              </a:rPr>
              <a:t>turnover.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04794" y="2748063"/>
            <a:ext cx="389890" cy="76200"/>
          </a:xfrm>
          <a:custGeom>
            <a:avLst/>
            <a:gdLst/>
            <a:ahLst/>
            <a:cxnLst/>
            <a:rect l="l" t="t" r="r" b="b"/>
            <a:pathLst>
              <a:path w="389890" h="76200">
                <a:moveTo>
                  <a:pt x="389756" y="75879"/>
                </a:moveTo>
                <a:lnTo>
                  <a:pt x="0" y="75879"/>
                </a:lnTo>
                <a:lnTo>
                  <a:pt x="0" y="0"/>
                </a:lnTo>
                <a:lnTo>
                  <a:pt x="389756" y="0"/>
                </a:lnTo>
                <a:lnTo>
                  <a:pt x="389756" y="7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04794" y="2900612"/>
            <a:ext cx="389890" cy="76200"/>
          </a:xfrm>
          <a:custGeom>
            <a:avLst/>
            <a:gdLst/>
            <a:ahLst/>
            <a:cxnLst/>
            <a:rect l="l" t="t" r="r" b="b"/>
            <a:pathLst>
              <a:path w="389890" h="76200">
                <a:moveTo>
                  <a:pt x="389756" y="75879"/>
                </a:moveTo>
                <a:lnTo>
                  <a:pt x="0" y="75879"/>
                </a:lnTo>
                <a:lnTo>
                  <a:pt x="0" y="0"/>
                </a:lnTo>
                <a:lnTo>
                  <a:pt x="389756" y="0"/>
                </a:lnTo>
                <a:lnTo>
                  <a:pt x="389756" y="7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332391" y="3053160"/>
            <a:ext cx="262255" cy="76200"/>
          </a:xfrm>
          <a:custGeom>
            <a:avLst/>
            <a:gdLst/>
            <a:ahLst/>
            <a:cxnLst/>
            <a:rect l="l" t="t" r="r" b="b"/>
            <a:pathLst>
              <a:path w="262255" h="76200">
                <a:moveTo>
                  <a:pt x="262152" y="75879"/>
                </a:moveTo>
                <a:lnTo>
                  <a:pt x="0" y="75879"/>
                </a:lnTo>
                <a:lnTo>
                  <a:pt x="0" y="0"/>
                </a:lnTo>
                <a:lnTo>
                  <a:pt x="262152" y="0"/>
                </a:lnTo>
                <a:lnTo>
                  <a:pt x="262152" y="7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04794" y="3053160"/>
            <a:ext cx="68580" cy="76200"/>
          </a:xfrm>
          <a:custGeom>
            <a:avLst/>
            <a:gdLst/>
            <a:ahLst/>
            <a:cxnLst/>
            <a:rect l="l" t="t" r="r" b="b"/>
            <a:pathLst>
              <a:path w="68580" h="76200">
                <a:moveTo>
                  <a:pt x="68344" y="75879"/>
                </a:moveTo>
                <a:lnTo>
                  <a:pt x="0" y="75879"/>
                </a:lnTo>
                <a:lnTo>
                  <a:pt x="0" y="0"/>
                </a:lnTo>
                <a:lnTo>
                  <a:pt x="68344" y="0"/>
                </a:lnTo>
                <a:lnTo>
                  <a:pt x="68344" y="7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04794" y="2607059"/>
            <a:ext cx="212090" cy="76200"/>
          </a:xfrm>
          <a:custGeom>
            <a:avLst/>
            <a:gdLst/>
            <a:ahLst/>
            <a:cxnLst/>
            <a:rect l="l" t="t" r="r" b="b"/>
            <a:pathLst>
              <a:path w="212090" h="76200">
                <a:moveTo>
                  <a:pt x="211874" y="75879"/>
                </a:moveTo>
                <a:lnTo>
                  <a:pt x="0" y="75879"/>
                </a:lnTo>
                <a:lnTo>
                  <a:pt x="0" y="0"/>
                </a:lnTo>
                <a:lnTo>
                  <a:pt x="211874" y="0"/>
                </a:lnTo>
                <a:lnTo>
                  <a:pt x="211874" y="7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6342" y="2416517"/>
            <a:ext cx="704850" cy="1536065"/>
          </a:xfrm>
          <a:custGeom>
            <a:avLst/>
            <a:gdLst/>
            <a:ahLst/>
            <a:cxnLst/>
            <a:rect l="l" t="t" r="r" b="b"/>
            <a:pathLst>
              <a:path w="704850" h="1536064">
                <a:moveTo>
                  <a:pt x="225704" y="331546"/>
                </a:moveTo>
                <a:lnTo>
                  <a:pt x="156845" y="331546"/>
                </a:lnTo>
                <a:lnTo>
                  <a:pt x="156845" y="407428"/>
                </a:lnTo>
                <a:lnTo>
                  <a:pt x="225704" y="407428"/>
                </a:lnTo>
                <a:lnTo>
                  <a:pt x="225704" y="331546"/>
                </a:lnTo>
                <a:close/>
              </a:path>
              <a:path w="704850" h="1536064">
                <a:moveTo>
                  <a:pt x="368719" y="190550"/>
                </a:moveTo>
                <a:lnTo>
                  <a:pt x="156845" y="190550"/>
                </a:lnTo>
                <a:lnTo>
                  <a:pt x="156845" y="266433"/>
                </a:lnTo>
                <a:lnTo>
                  <a:pt x="368719" y="266433"/>
                </a:lnTo>
                <a:lnTo>
                  <a:pt x="368719" y="190550"/>
                </a:lnTo>
                <a:close/>
              </a:path>
              <a:path w="704850" h="1536064">
                <a:moveTo>
                  <a:pt x="546595" y="636651"/>
                </a:moveTo>
                <a:lnTo>
                  <a:pt x="156845" y="636651"/>
                </a:lnTo>
                <a:lnTo>
                  <a:pt x="156845" y="712533"/>
                </a:lnTo>
                <a:lnTo>
                  <a:pt x="546595" y="712533"/>
                </a:lnTo>
                <a:lnTo>
                  <a:pt x="546595" y="636651"/>
                </a:lnTo>
                <a:close/>
              </a:path>
              <a:path w="704850" h="1536064">
                <a:moveTo>
                  <a:pt x="546595" y="484098"/>
                </a:moveTo>
                <a:lnTo>
                  <a:pt x="156845" y="484098"/>
                </a:lnTo>
                <a:lnTo>
                  <a:pt x="156845" y="559981"/>
                </a:lnTo>
                <a:lnTo>
                  <a:pt x="546595" y="559981"/>
                </a:lnTo>
                <a:lnTo>
                  <a:pt x="546595" y="484098"/>
                </a:lnTo>
                <a:close/>
              </a:path>
              <a:path w="704850" h="1536064">
                <a:moveTo>
                  <a:pt x="546595" y="331546"/>
                </a:moveTo>
                <a:lnTo>
                  <a:pt x="284949" y="331546"/>
                </a:lnTo>
                <a:lnTo>
                  <a:pt x="284949" y="407428"/>
                </a:lnTo>
                <a:lnTo>
                  <a:pt x="546595" y="407428"/>
                </a:lnTo>
                <a:lnTo>
                  <a:pt x="546595" y="331546"/>
                </a:lnTo>
                <a:close/>
              </a:path>
              <a:path w="704850" h="1536064">
                <a:moveTo>
                  <a:pt x="704507" y="808520"/>
                </a:moveTo>
                <a:lnTo>
                  <a:pt x="704418" y="225780"/>
                </a:lnTo>
                <a:lnTo>
                  <a:pt x="681786" y="190055"/>
                </a:lnTo>
                <a:lnTo>
                  <a:pt x="628523" y="136867"/>
                </a:lnTo>
                <a:lnTo>
                  <a:pt x="628523" y="266230"/>
                </a:lnTo>
                <a:lnTo>
                  <a:pt x="628523" y="808520"/>
                </a:lnTo>
                <a:lnTo>
                  <a:pt x="75984" y="808520"/>
                </a:lnTo>
                <a:lnTo>
                  <a:pt x="75984" y="75907"/>
                </a:lnTo>
                <a:lnTo>
                  <a:pt x="437769" y="75907"/>
                </a:lnTo>
                <a:lnTo>
                  <a:pt x="437857" y="227901"/>
                </a:lnTo>
                <a:lnTo>
                  <a:pt x="440740" y="242189"/>
                </a:lnTo>
                <a:lnTo>
                  <a:pt x="448830" y="254228"/>
                </a:lnTo>
                <a:lnTo>
                  <a:pt x="460832" y="262369"/>
                </a:lnTo>
                <a:lnTo>
                  <a:pt x="475551" y="265404"/>
                </a:lnTo>
                <a:lnTo>
                  <a:pt x="628523" y="266230"/>
                </a:lnTo>
                <a:lnTo>
                  <a:pt x="628523" y="136867"/>
                </a:lnTo>
                <a:lnTo>
                  <a:pt x="621220" y="129565"/>
                </a:lnTo>
                <a:lnTo>
                  <a:pt x="574090" y="82499"/>
                </a:lnTo>
                <a:lnTo>
                  <a:pt x="574090" y="189852"/>
                </a:lnTo>
                <a:lnTo>
                  <a:pt x="513740" y="189738"/>
                </a:lnTo>
                <a:lnTo>
                  <a:pt x="513740" y="129565"/>
                </a:lnTo>
                <a:lnTo>
                  <a:pt x="574090" y="189852"/>
                </a:lnTo>
                <a:lnTo>
                  <a:pt x="574090" y="82499"/>
                </a:lnTo>
                <a:lnTo>
                  <a:pt x="502031" y="10528"/>
                </a:lnTo>
                <a:lnTo>
                  <a:pt x="476389" y="0"/>
                </a:lnTo>
                <a:lnTo>
                  <a:pt x="37985" y="0"/>
                </a:lnTo>
                <a:lnTo>
                  <a:pt x="23202" y="2984"/>
                </a:lnTo>
                <a:lnTo>
                  <a:pt x="11125" y="11112"/>
                </a:lnTo>
                <a:lnTo>
                  <a:pt x="2984" y="23177"/>
                </a:lnTo>
                <a:lnTo>
                  <a:pt x="0" y="37934"/>
                </a:lnTo>
                <a:lnTo>
                  <a:pt x="0" y="846455"/>
                </a:lnTo>
                <a:lnTo>
                  <a:pt x="2984" y="861212"/>
                </a:lnTo>
                <a:lnTo>
                  <a:pt x="11125" y="873277"/>
                </a:lnTo>
                <a:lnTo>
                  <a:pt x="23202" y="881418"/>
                </a:lnTo>
                <a:lnTo>
                  <a:pt x="37998" y="884402"/>
                </a:lnTo>
                <a:lnTo>
                  <a:pt x="330720" y="884402"/>
                </a:lnTo>
                <a:lnTo>
                  <a:pt x="330720" y="1291424"/>
                </a:lnTo>
                <a:lnTo>
                  <a:pt x="263321" y="1291424"/>
                </a:lnTo>
                <a:lnTo>
                  <a:pt x="247421" y="1295768"/>
                </a:lnTo>
                <a:lnTo>
                  <a:pt x="236537" y="1306880"/>
                </a:lnTo>
                <a:lnTo>
                  <a:pt x="232346" y="1321841"/>
                </a:lnTo>
                <a:lnTo>
                  <a:pt x="236537" y="1337767"/>
                </a:lnTo>
                <a:lnTo>
                  <a:pt x="341922" y="1520075"/>
                </a:lnTo>
                <a:lnTo>
                  <a:pt x="353644" y="1531670"/>
                </a:lnTo>
                <a:lnTo>
                  <a:pt x="368719" y="1535531"/>
                </a:lnTo>
                <a:lnTo>
                  <a:pt x="383781" y="1531670"/>
                </a:lnTo>
                <a:lnTo>
                  <a:pt x="395503" y="1520075"/>
                </a:lnTo>
                <a:lnTo>
                  <a:pt x="500888" y="1337767"/>
                </a:lnTo>
                <a:lnTo>
                  <a:pt x="505079" y="1321841"/>
                </a:lnTo>
                <a:lnTo>
                  <a:pt x="500888" y="1306880"/>
                </a:lnTo>
                <a:lnTo>
                  <a:pt x="490004" y="1295768"/>
                </a:lnTo>
                <a:lnTo>
                  <a:pt x="474103" y="1291424"/>
                </a:lnTo>
                <a:lnTo>
                  <a:pt x="406704" y="1291424"/>
                </a:lnTo>
                <a:lnTo>
                  <a:pt x="406704" y="884402"/>
                </a:lnTo>
                <a:lnTo>
                  <a:pt x="666521" y="884402"/>
                </a:lnTo>
                <a:lnTo>
                  <a:pt x="681304" y="881418"/>
                </a:lnTo>
                <a:lnTo>
                  <a:pt x="693381" y="873290"/>
                </a:lnTo>
                <a:lnTo>
                  <a:pt x="701522" y="861225"/>
                </a:lnTo>
                <a:lnTo>
                  <a:pt x="704507" y="846455"/>
                </a:lnTo>
                <a:lnTo>
                  <a:pt x="704507" y="808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8402" y="2416530"/>
            <a:ext cx="951230" cy="1536065"/>
          </a:xfrm>
          <a:custGeom>
            <a:avLst/>
            <a:gdLst/>
            <a:ahLst/>
            <a:cxnLst/>
            <a:rect l="l" t="t" r="r" b="b"/>
            <a:pathLst>
              <a:path w="951230" h="1536064">
                <a:moveTo>
                  <a:pt x="615048" y="190538"/>
                </a:moveTo>
                <a:lnTo>
                  <a:pt x="403174" y="190538"/>
                </a:lnTo>
                <a:lnTo>
                  <a:pt x="403174" y="266420"/>
                </a:lnTo>
                <a:lnTo>
                  <a:pt x="615048" y="266420"/>
                </a:lnTo>
                <a:lnTo>
                  <a:pt x="615048" y="190538"/>
                </a:lnTo>
                <a:close/>
              </a:path>
              <a:path w="951230" h="1536064">
                <a:moveTo>
                  <a:pt x="672020" y="484085"/>
                </a:moveTo>
                <a:lnTo>
                  <a:pt x="403174" y="484085"/>
                </a:lnTo>
                <a:lnTo>
                  <a:pt x="403174" y="559968"/>
                </a:lnTo>
                <a:lnTo>
                  <a:pt x="672020" y="559968"/>
                </a:lnTo>
                <a:lnTo>
                  <a:pt x="672020" y="484085"/>
                </a:lnTo>
                <a:close/>
              </a:path>
              <a:path w="951230" h="1536064">
                <a:moveTo>
                  <a:pt x="792924" y="484085"/>
                </a:moveTo>
                <a:lnTo>
                  <a:pt x="722083" y="484085"/>
                </a:lnTo>
                <a:lnTo>
                  <a:pt x="722083" y="559968"/>
                </a:lnTo>
                <a:lnTo>
                  <a:pt x="792924" y="559968"/>
                </a:lnTo>
                <a:lnTo>
                  <a:pt x="792924" y="484085"/>
                </a:lnTo>
                <a:close/>
              </a:path>
              <a:path w="951230" h="1536064">
                <a:moveTo>
                  <a:pt x="792937" y="636638"/>
                </a:moveTo>
                <a:lnTo>
                  <a:pt x="403174" y="636638"/>
                </a:lnTo>
                <a:lnTo>
                  <a:pt x="403174" y="712520"/>
                </a:lnTo>
                <a:lnTo>
                  <a:pt x="792937" y="712520"/>
                </a:lnTo>
                <a:lnTo>
                  <a:pt x="792937" y="636638"/>
                </a:lnTo>
                <a:close/>
              </a:path>
              <a:path w="951230" h="1536064">
                <a:moveTo>
                  <a:pt x="792937" y="331533"/>
                </a:moveTo>
                <a:lnTo>
                  <a:pt x="403174" y="331533"/>
                </a:lnTo>
                <a:lnTo>
                  <a:pt x="403174" y="407416"/>
                </a:lnTo>
                <a:lnTo>
                  <a:pt x="792937" y="407416"/>
                </a:lnTo>
                <a:lnTo>
                  <a:pt x="792937" y="331533"/>
                </a:lnTo>
                <a:close/>
              </a:path>
              <a:path w="951230" h="1536064">
                <a:moveTo>
                  <a:pt x="950836" y="808507"/>
                </a:moveTo>
                <a:lnTo>
                  <a:pt x="950747" y="225767"/>
                </a:lnTo>
                <a:lnTo>
                  <a:pt x="928116" y="190042"/>
                </a:lnTo>
                <a:lnTo>
                  <a:pt x="874864" y="136867"/>
                </a:lnTo>
                <a:lnTo>
                  <a:pt x="874864" y="266217"/>
                </a:lnTo>
                <a:lnTo>
                  <a:pt x="874864" y="808507"/>
                </a:lnTo>
                <a:lnTo>
                  <a:pt x="322313" y="808507"/>
                </a:lnTo>
                <a:lnTo>
                  <a:pt x="322313" y="75895"/>
                </a:lnTo>
                <a:lnTo>
                  <a:pt x="684098" y="75895"/>
                </a:lnTo>
                <a:lnTo>
                  <a:pt x="684187" y="227888"/>
                </a:lnTo>
                <a:lnTo>
                  <a:pt x="687070" y="242176"/>
                </a:lnTo>
                <a:lnTo>
                  <a:pt x="695159" y="254215"/>
                </a:lnTo>
                <a:lnTo>
                  <a:pt x="707161" y="262356"/>
                </a:lnTo>
                <a:lnTo>
                  <a:pt x="721880" y="265391"/>
                </a:lnTo>
                <a:lnTo>
                  <a:pt x="874864" y="266217"/>
                </a:lnTo>
                <a:lnTo>
                  <a:pt x="874864" y="136867"/>
                </a:lnTo>
                <a:lnTo>
                  <a:pt x="867549" y="129552"/>
                </a:lnTo>
                <a:lnTo>
                  <a:pt x="820432" y="82511"/>
                </a:lnTo>
                <a:lnTo>
                  <a:pt x="820432" y="189839"/>
                </a:lnTo>
                <a:lnTo>
                  <a:pt x="760082" y="189725"/>
                </a:lnTo>
                <a:lnTo>
                  <a:pt x="760082" y="129552"/>
                </a:lnTo>
                <a:lnTo>
                  <a:pt x="820432" y="189839"/>
                </a:lnTo>
                <a:lnTo>
                  <a:pt x="820432" y="82511"/>
                </a:lnTo>
                <a:lnTo>
                  <a:pt x="748360" y="10515"/>
                </a:lnTo>
                <a:lnTo>
                  <a:pt x="722731" y="0"/>
                </a:lnTo>
                <a:lnTo>
                  <a:pt x="284327" y="0"/>
                </a:lnTo>
                <a:lnTo>
                  <a:pt x="269532" y="2984"/>
                </a:lnTo>
                <a:lnTo>
                  <a:pt x="257467" y="11112"/>
                </a:lnTo>
                <a:lnTo>
                  <a:pt x="249326" y="23177"/>
                </a:lnTo>
                <a:lnTo>
                  <a:pt x="246341" y="37947"/>
                </a:lnTo>
                <a:lnTo>
                  <a:pt x="246341" y="846429"/>
                </a:lnTo>
                <a:lnTo>
                  <a:pt x="249326" y="861199"/>
                </a:lnTo>
                <a:lnTo>
                  <a:pt x="257467" y="873252"/>
                </a:lnTo>
                <a:lnTo>
                  <a:pt x="269532" y="881392"/>
                </a:lnTo>
                <a:lnTo>
                  <a:pt x="284327" y="884364"/>
                </a:lnTo>
                <a:lnTo>
                  <a:pt x="594042" y="884364"/>
                </a:lnTo>
                <a:lnTo>
                  <a:pt x="594042" y="956322"/>
                </a:lnTo>
                <a:lnTo>
                  <a:pt x="586905" y="991552"/>
                </a:lnTo>
                <a:lnTo>
                  <a:pt x="567448" y="1020343"/>
                </a:lnTo>
                <a:lnTo>
                  <a:pt x="538607" y="1039774"/>
                </a:lnTo>
                <a:lnTo>
                  <a:pt x="503339" y="1046911"/>
                </a:lnTo>
                <a:lnTo>
                  <a:pt x="265061" y="1046911"/>
                </a:lnTo>
                <a:lnTo>
                  <a:pt x="220802" y="1052868"/>
                </a:lnTo>
                <a:lnTo>
                  <a:pt x="181000" y="1069670"/>
                </a:lnTo>
                <a:lnTo>
                  <a:pt x="147256" y="1095717"/>
                </a:lnTo>
                <a:lnTo>
                  <a:pt x="121170" y="1129423"/>
                </a:lnTo>
                <a:lnTo>
                  <a:pt x="104343" y="1169174"/>
                </a:lnTo>
                <a:lnTo>
                  <a:pt x="98374" y="1213383"/>
                </a:lnTo>
                <a:lnTo>
                  <a:pt x="98374" y="1291399"/>
                </a:lnTo>
                <a:lnTo>
                  <a:pt x="30975" y="1291399"/>
                </a:lnTo>
                <a:lnTo>
                  <a:pt x="15074" y="1295742"/>
                </a:lnTo>
                <a:lnTo>
                  <a:pt x="4191" y="1306842"/>
                </a:lnTo>
                <a:lnTo>
                  <a:pt x="0" y="1321816"/>
                </a:lnTo>
                <a:lnTo>
                  <a:pt x="4191" y="1337741"/>
                </a:lnTo>
                <a:lnTo>
                  <a:pt x="109575" y="1520050"/>
                </a:lnTo>
                <a:lnTo>
                  <a:pt x="121297" y="1531632"/>
                </a:lnTo>
                <a:lnTo>
                  <a:pt x="136372" y="1535506"/>
                </a:lnTo>
                <a:lnTo>
                  <a:pt x="151434" y="1531632"/>
                </a:lnTo>
                <a:lnTo>
                  <a:pt x="163156" y="1520050"/>
                </a:lnTo>
                <a:lnTo>
                  <a:pt x="268541" y="1337741"/>
                </a:lnTo>
                <a:lnTo>
                  <a:pt x="272732" y="1321816"/>
                </a:lnTo>
                <a:lnTo>
                  <a:pt x="268541" y="1306842"/>
                </a:lnTo>
                <a:lnTo>
                  <a:pt x="257657" y="1295742"/>
                </a:lnTo>
                <a:lnTo>
                  <a:pt x="241757" y="1291399"/>
                </a:lnTo>
                <a:lnTo>
                  <a:pt x="174358" y="1291399"/>
                </a:lnTo>
                <a:lnTo>
                  <a:pt x="174358" y="1213383"/>
                </a:lnTo>
                <a:lnTo>
                  <a:pt x="181495" y="1178153"/>
                </a:lnTo>
                <a:lnTo>
                  <a:pt x="200952" y="1149350"/>
                </a:lnTo>
                <a:lnTo>
                  <a:pt x="229793" y="1129919"/>
                </a:lnTo>
                <a:lnTo>
                  <a:pt x="265061" y="1122794"/>
                </a:lnTo>
                <a:lnTo>
                  <a:pt x="503339" y="1122794"/>
                </a:lnTo>
                <a:lnTo>
                  <a:pt x="547598" y="1116838"/>
                </a:lnTo>
                <a:lnTo>
                  <a:pt x="587400" y="1100023"/>
                </a:lnTo>
                <a:lnTo>
                  <a:pt x="621144" y="1073975"/>
                </a:lnTo>
                <a:lnTo>
                  <a:pt x="647230" y="1040269"/>
                </a:lnTo>
                <a:lnTo>
                  <a:pt x="664057" y="1000518"/>
                </a:lnTo>
                <a:lnTo>
                  <a:pt x="670026" y="956322"/>
                </a:lnTo>
                <a:lnTo>
                  <a:pt x="670026" y="884364"/>
                </a:lnTo>
                <a:lnTo>
                  <a:pt x="912850" y="884364"/>
                </a:lnTo>
                <a:lnTo>
                  <a:pt x="927633" y="881392"/>
                </a:lnTo>
                <a:lnTo>
                  <a:pt x="939711" y="873252"/>
                </a:lnTo>
                <a:lnTo>
                  <a:pt x="947851" y="861199"/>
                </a:lnTo>
                <a:lnTo>
                  <a:pt x="950836" y="846429"/>
                </a:lnTo>
                <a:lnTo>
                  <a:pt x="950836" y="808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047952" y="2416553"/>
            <a:ext cx="984250" cy="1536065"/>
          </a:xfrm>
          <a:custGeom>
            <a:avLst/>
            <a:gdLst/>
            <a:ahLst/>
            <a:cxnLst/>
            <a:rect l="l" t="t" r="r" b="b"/>
            <a:pathLst>
              <a:path w="984250" h="1536064">
                <a:moveTo>
                  <a:pt x="885381" y="1291395"/>
                </a:moveTo>
                <a:lnTo>
                  <a:pt x="809405" y="1291395"/>
                </a:lnTo>
                <a:lnTo>
                  <a:pt x="809405" y="1213378"/>
                </a:lnTo>
                <a:lnTo>
                  <a:pt x="802265" y="1178148"/>
                </a:lnTo>
                <a:lnTo>
                  <a:pt x="782805" y="1149349"/>
                </a:lnTo>
                <a:lnTo>
                  <a:pt x="753966" y="1129916"/>
                </a:lnTo>
                <a:lnTo>
                  <a:pt x="718689" y="1122786"/>
                </a:lnTo>
                <a:lnTo>
                  <a:pt x="480412" y="1122786"/>
                </a:lnTo>
                <a:lnTo>
                  <a:pt x="436152" y="1116830"/>
                </a:lnTo>
                <a:lnTo>
                  <a:pt x="396349" y="1100026"/>
                </a:lnTo>
                <a:lnTo>
                  <a:pt x="362604" y="1073973"/>
                </a:lnTo>
                <a:lnTo>
                  <a:pt x="336518" y="1040271"/>
                </a:lnTo>
                <a:lnTo>
                  <a:pt x="319693" y="1000519"/>
                </a:lnTo>
                <a:lnTo>
                  <a:pt x="313728" y="956315"/>
                </a:lnTo>
                <a:lnTo>
                  <a:pt x="313728" y="884366"/>
                </a:lnTo>
                <a:lnTo>
                  <a:pt x="37988" y="884366"/>
                </a:lnTo>
                <a:lnTo>
                  <a:pt x="2985" y="861194"/>
                </a:lnTo>
                <a:lnTo>
                  <a:pt x="0" y="37939"/>
                </a:lnTo>
                <a:lnTo>
                  <a:pt x="2985" y="23172"/>
                </a:lnTo>
                <a:lnTo>
                  <a:pt x="11126" y="11112"/>
                </a:lnTo>
                <a:lnTo>
                  <a:pt x="23201" y="2981"/>
                </a:lnTo>
                <a:lnTo>
                  <a:pt x="37988" y="0"/>
                </a:lnTo>
                <a:lnTo>
                  <a:pt x="476424" y="0"/>
                </a:lnTo>
                <a:lnTo>
                  <a:pt x="567484" y="75871"/>
                </a:lnTo>
                <a:lnTo>
                  <a:pt x="75976" y="75871"/>
                </a:lnTo>
                <a:lnTo>
                  <a:pt x="75976" y="808478"/>
                </a:lnTo>
                <a:lnTo>
                  <a:pt x="704508" y="808478"/>
                </a:lnTo>
                <a:lnTo>
                  <a:pt x="704508" y="846427"/>
                </a:lnTo>
                <a:lnTo>
                  <a:pt x="701522" y="861194"/>
                </a:lnTo>
                <a:lnTo>
                  <a:pt x="693381" y="873254"/>
                </a:lnTo>
                <a:lnTo>
                  <a:pt x="681306" y="881385"/>
                </a:lnTo>
                <a:lnTo>
                  <a:pt x="666520" y="884366"/>
                </a:lnTo>
                <a:lnTo>
                  <a:pt x="389713" y="884366"/>
                </a:lnTo>
                <a:lnTo>
                  <a:pt x="389713" y="956315"/>
                </a:lnTo>
                <a:lnTo>
                  <a:pt x="396852" y="991542"/>
                </a:lnTo>
                <a:lnTo>
                  <a:pt x="416309" y="1020341"/>
                </a:lnTo>
                <a:lnTo>
                  <a:pt x="445145" y="1039776"/>
                </a:lnTo>
                <a:lnTo>
                  <a:pt x="480421" y="1046907"/>
                </a:lnTo>
                <a:lnTo>
                  <a:pt x="718697" y="1046907"/>
                </a:lnTo>
                <a:lnTo>
                  <a:pt x="762958" y="1052863"/>
                </a:lnTo>
                <a:lnTo>
                  <a:pt x="802761" y="1069667"/>
                </a:lnTo>
                <a:lnTo>
                  <a:pt x="836506" y="1095720"/>
                </a:lnTo>
                <a:lnTo>
                  <a:pt x="862591" y="1129422"/>
                </a:lnTo>
                <a:lnTo>
                  <a:pt x="879417" y="1169174"/>
                </a:lnTo>
                <a:lnTo>
                  <a:pt x="885381" y="1213378"/>
                </a:lnTo>
                <a:lnTo>
                  <a:pt x="885381" y="1291395"/>
                </a:lnTo>
                <a:close/>
              </a:path>
              <a:path w="984250" h="1536064">
                <a:moveTo>
                  <a:pt x="704508" y="808478"/>
                </a:moveTo>
                <a:lnTo>
                  <a:pt x="628523" y="808478"/>
                </a:lnTo>
                <a:lnTo>
                  <a:pt x="628523" y="266188"/>
                </a:lnTo>
                <a:lnTo>
                  <a:pt x="475548" y="265364"/>
                </a:lnTo>
                <a:lnTo>
                  <a:pt x="440731" y="242143"/>
                </a:lnTo>
                <a:lnTo>
                  <a:pt x="437766" y="75871"/>
                </a:lnTo>
                <a:lnTo>
                  <a:pt x="567484" y="75871"/>
                </a:lnTo>
                <a:lnTo>
                  <a:pt x="621209" y="129527"/>
                </a:lnTo>
                <a:lnTo>
                  <a:pt x="513742" y="129527"/>
                </a:lnTo>
                <a:lnTo>
                  <a:pt x="513742" y="189690"/>
                </a:lnTo>
                <a:lnTo>
                  <a:pt x="681775" y="190016"/>
                </a:lnTo>
                <a:lnTo>
                  <a:pt x="703966" y="221973"/>
                </a:lnTo>
                <a:lnTo>
                  <a:pt x="704422" y="225733"/>
                </a:lnTo>
                <a:lnTo>
                  <a:pt x="704508" y="808478"/>
                </a:lnTo>
                <a:close/>
              </a:path>
              <a:path w="984250" h="1536064">
                <a:moveTo>
                  <a:pt x="681775" y="190016"/>
                </a:moveTo>
                <a:lnTo>
                  <a:pt x="574308" y="190016"/>
                </a:lnTo>
                <a:lnTo>
                  <a:pt x="513742" y="129527"/>
                </a:lnTo>
                <a:lnTo>
                  <a:pt x="621209" y="129527"/>
                </a:lnTo>
                <a:lnTo>
                  <a:pt x="681775" y="190016"/>
                </a:lnTo>
                <a:close/>
              </a:path>
              <a:path w="984250" h="1536064">
                <a:moveTo>
                  <a:pt x="847393" y="1535498"/>
                </a:moveTo>
                <a:lnTo>
                  <a:pt x="832323" y="1531635"/>
                </a:lnTo>
                <a:lnTo>
                  <a:pt x="820604" y="1520047"/>
                </a:lnTo>
                <a:lnTo>
                  <a:pt x="715217" y="1337739"/>
                </a:lnTo>
                <a:lnTo>
                  <a:pt x="711029" y="1321807"/>
                </a:lnTo>
                <a:lnTo>
                  <a:pt x="715217" y="1306842"/>
                </a:lnTo>
                <a:lnTo>
                  <a:pt x="726102" y="1295740"/>
                </a:lnTo>
                <a:lnTo>
                  <a:pt x="742006" y="1291395"/>
                </a:lnTo>
                <a:lnTo>
                  <a:pt x="952780" y="1291395"/>
                </a:lnTo>
                <a:lnTo>
                  <a:pt x="968688" y="1295741"/>
                </a:lnTo>
                <a:lnTo>
                  <a:pt x="979570" y="1306845"/>
                </a:lnTo>
                <a:lnTo>
                  <a:pt x="983754" y="1321810"/>
                </a:lnTo>
                <a:lnTo>
                  <a:pt x="979569" y="1337739"/>
                </a:lnTo>
                <a:lnTo>
                  <a:pt x="874182" y="1520047"/>
                </a:lnTo>
                <a:lnTo>
                  <a:pt x="862463" y="1531635"/>
                </a:lnTo>
                <a:lnTo>
                  <a:pt x="847393" y="1535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09324" y="4019235"/>
            <a:ext cx="1458595" cy="1473200"/>
          </a:xfrm>
          <a:custGeom>
            <a:avLst/>
            <a:gdLst/>
            <a:ahLst/>
            <a:cxnLst/>
            <a:rect l="l" t="t" r="r" b="b"/>
            <a:pathLst>
              <a:path w="1458594" h="1473200">
                <a:moveTo>
                  <a:pt x="996242" y="12700"/>
                </a:moveTo>
                <a:lnTo>
                  <a:pt x="462300" y="12700"/>
                </a:lnTo>
                <a:lnTo>
                  <a:pt x="513304" y="0"/>
                </a:lnTo>
                <a:lnTo>
                  <a:pt x="945238" y="0"/>
                </a:lnTo>
                <a:lnTo>
                  <a:pt x="996242" y="12700"/>
                </a:lnTo>
                <a:close/>
              </a:path>
              <a:path w="1458594" h="1473200">
                <a:moveTo>
                  <a:pt x="1182483" y="50800"/>
                </a:moveTo>
                <a:lnTo>
                  <a:pt x="276061" y="50800"/>
                </a:lnTo>
                <a:lnTo>
                  <a:pt x="319566" y="38100"/>
                </a:lnTo>
                <a:lnTo>
                  <a:pt x="365237" y="25400"/>
                </a:lnTo>
                <a:lnTo>
                  <a:pt x="412880" y="12700"/>
                </a:lnTo>
                <a:lnTo>
                  <a:pt x="1045662" y="12700"/>
                </a:lnTo>
                <a:lnTo>
                  <a:pt x="1093305" y="25400"/>
                </a:lnTo>
                <a:lnTo>
                  <a:pt x="1138977" y="38100"/>
                </a:lnTo>
                <a:lnTo>
                  <a:pt x="1182483" y="50800"/>
                </a:lnTo>
                <a:close/>
              </a:path>
              <a:path w="1458594" h="1473200">
                <a:moveTo>
                  <a:pt x="1182483" y="1422400"/>
                </a:moveTo>
                <a:lnTo>
                  <a:pt x="276063" y="1422400"/>
                </a:lnTo>
                <a:lnTo>
                  <a:pt x="234916" y="1409700"/>
                </a:lnTo>
                <a:lnTo>
                  <a:pt x="186205" y="1384300"/>
                </a:lnTo>
                <a:lnTo>
                  <a:pt x="142822" y="1371600"/>
                </a:lnTo>
                <a:lnTo>
                  <a:pt x="104910" y="1346200"/>
                </a:lnTo>
                <a:lnTo>
                  <a:pt x="72607" y="1333500"/>
                </a:lnTo>
                <a:lnTo>
                  <a:pt x="35946" y="1295400"/>
                </a:lnTo>
                <a:lnTo>
                  <a:pt x="13800" y="1270000"/>
                </a:lnTo>
                <a:lnTo>
                  <a:pt x="2906" y="1244600"/>
                </a:lnTo>
                <a:lnTo>
                  <a:pt x="0" y="1219200"/>
                </a:lnTo>
                <a:lnTo>
                  <a:pt x="0" y="241300"/>
                </a:lnTo>
                <a:lnTo>
                  <a:pt x="13797" y="190500"/>
                </a:lnTo>
                <a:lnTo>
                  <a:pt x="72607" y="127000"/>
                </a:lnTo>
                <a:lnTo>
                  <a:pt x="104910" y="114300"/>
                </a:lnTo>
                <a:lnTo>
                  <a:pt x="142822" y="88900"/>
                </a:lnTo>
                <a:lnTo>
                  <a:pt x="186205" y="76200"/>
                </a:lnTo>
                <a:lnTo>
                  <a:pt x="234916" y="50800"/>
                </a:lnTo>
                <a:lnTo>
                  <a:pt x="1223630" y="50800"/>
                </a:lnTo>
                <a:lnTo>
                  <a:pt x="1272342" y="76200"/>
                </a:lnTo>
                <a:lnTo>
                  <a:pt x="1315724" y="88900"/>
                </a:lnTo>
                <a:lnTo>
                  <a:pt x="617028" y="88900"/>
                </a:lnTo>
                <a:lnTo>
                  <a:pt x="562752" y="101600"/>
                </a:lnTo>
                <a:lnTo>
                  <a:pt x="510030" y="101600"/>
                </a:lnTo>
                <a:lnTo>
                  <a:pt x="459107" y="114300"/>
                </a:lnTo>
                <a:lnTo>
                  <a:pt x="410225" y="114300"/>
                </a:lnTo>
                <a:lnTo>
                  <a:pt x="363627" y="127000"/>
                </a:lnTo>
                <a:lnTo>
                  <a:pt x="319554" y="139700"/>
                </a:lnTo>
                <a:lnTo>
                  <a:pt x="278250" y="152400"/>
                </a:lnTo>
                <a:lnTo>
                  <a:pt x="213617" y="165100"/>
                </a:lnTo>
                <a:lnTo>
                  <a:pt x="164223" y="190500"/>
                </a:lnTo>
                <a:lnTo>
                  <a:pt x="132674" y="215900"/>
                </a:lnTo>
                <a:lnTo>
                  <a:pt x="121579" y="241300"/>
                </a:lnTo>
                <a:lnTo>
                  <a:pt x="132674" y="266700"/>
                </a:lnTo>
                <a:lnTo>
                  <a:pt x="164223" y="292100"/>
                </a:lnTo>
                <a:lnTo>
                  <a:pt x="213617" y="317500"/>
                </a:lnTo>
                <a:lnTo>
                  <a:pt x="278250" y="342900"/>
                </a:lnTo>
                <a:lnTo>
                  <a:pt x="319554" y="355600"/>
                </a:lnTo>
                <a:lnTo>
                  <a:pt x="363627" y="368300"/>
                </a:lnTo>
                <a:lnTo>
                  <a:pt x="410225" y="381000"/>
                </a:lnTo>
                <a:lnTo>
                  <a:pt x="459107" y="381000"/>
                </a:lnTo>
                <a:lnTo>
                  <a:pt x="510030" y="393700"/>
                </a:lnTo>
                <a:lnTo>
                  <a:pt x="121578" y="393700"/>
                </a:lnTo>
                <a:lnTo>
                  <a:pt x="121578" y="571500"/>
                </a:lnTo>
                <a:lnTo>
                  <a:pt x="164223" y="622300"/>
                </a:lnTo>
                <a:lnTo>
                  <a:pt x="213617" y="647700"/>
                </a:lnTo>
                <a:lnTo>
                  <a:pt x="278249" y="673100"/>
                </a:lnTo>
                <a:lnTo>
                  <a:pt x="319554" y="685800"/>
                </a:lnTo>
                <a:lnTo>
                  <a:pt x="363626" y="698500"/>
                </a:lnTo>
                <a:lnTo>
                  <a:pt x="410225" y="711200"/>
                </a:lnTo>
                <a:lnTo>
                  <a:pt x="459107" y="711200"/>
                </a:lnTo>
                <a:lnTo>
                  <a:pt x="510030" y="723900"/>
                </a:lnTo>
                <a:lnTo>
                  <a:pt x="121578" y="723900"/>
                </a:lnTo>
                <a:lnTo>
                  <a:pt x="121578" y="889000"/>
                </a:lnTo>
                <a:lnTo>
                  <a:pt x="132674" y="914400"/>
                </a:lnTo>
                <a:lnTo>
                  <a:pt x="164223" y="939800"/>
                </a:lnTo>
                <a:lnTo>
                  <a:pt x="213617" y="965200"/>
                </a:lnTo>
                <a:lnTo>
                  <a:pt x="278249" y="977900"/>
                </a:lnTo>
                <a:lnTo>
                  <a:pt x="319554" y="990600"/>
                </a:lnTo>
                <a:lnTo>
                  <a:pt x="363626" y="1003300"/>
                </a:lnTo>
                <a:lnTo>
                  <a:pt x="410225" y="1016000"/>
                </a:lnTo>
                <a:lnTo>
                  <a:pt x="459107" y="1016000"/>
                </a:lnTo>
                <a:lnTo>
                  <a:pt x="510030" y="1028700"/>
                </a:lnTo>
                <a:lnTo>
                  <a:pt x="121578" y="1028700"/>
                </a:lnTo>
                <a:lnTo>
                  <a:pt x="121578" y="1219200"/>
                </a:lnTo>
                <a:lnTo>
                  <a:pt x="132674" y="1244600"/>
                </a:lnTo>
                <a:lnTo>
                  <a:pt x="164223" y="1270000"/>
                </a:lnTo>
                <a:lnTo>
                  <a:pt x="213617" y="1295400"/>
                </a:lnTo>
                <a:lnTo>
                  <a:pt x="278249" y="1308100"/>
                </a:lnTo>
                <a:lnTo>
                  <a:pt x="319554" y="1320800"/>
                </a:lnTo>
                <a:lnTo>
                  <a:pt x="363626" y="1333500"/>
                </a:lnTo>
                <a:lnTo>
                  <a:pt x="410225" y="1346200"/>
                </a:lnTo>
                <a:lnTo>
                  <a:pt x="459107" y="1358900"/>
                </a:lnTo>
                <a:lnTo>
                  <a:pt x="562751" y="1358900"/>
                </a:lnTo>
                <a:lnTo>
                  <a:pt x="617028" y="1371600"/>
                </a:lnTo>
                <a:lnTo>
                  <a:pt x="1315720" y="1371600"/>
                </a:lnTo>
                <a:lnTo>
                  <a:pt x="1272338" y="1384300"/>
                </a:lnTo>
                <a:lnTo>
                  <a:pt x="1223630" y="1409700"/>
                </a:lnTo>
                <a:lnTo>
                  <a:pt x="1182483" y="1422400"/>
                </a:lnTo>
                <a:close/>
              </a:path>
              <a:path w="1458594" h="1473200">
                <a:moveTo>
                  <a:pt x="1315720" y="1371600"/>
                </a:moveTo>
                <a:lnTo>
                  <a:pt x="841523" y="1371600"/>
                </a:lnTo>
                <a:lnTo>
                  <a:pt x="895799" y="1358900"/>
                </a:lnTo>
                <a:lnTo>
                  <a:pt x="999444" y="1358900"/>
                </a:lnTo>
                <a:lnTo>
                  <a:pt x="1048327" y="1346200"/>
                </a:lnTo>
                <a:lnTo>
                  <a:pt x="1094927" y="1333500"/>
                </a:lnTo>
                <a:lnTo>
                  <a:pt x="1139001" y="1320800"/>
                </a:lnTo>
                <a:lnTo>
                  <a:pt x="1180305" y="1308100"/>
                </a:lnTo>
                <a:lnTo>
                  <a:pt x="1244937" y="1295400"/>
                </a:lnTo>
                <a:lnTo>
                  <a:pt x="1294332" y="1270000"/>
                </a:lnTo>
                <a:lnTo>
                  <a:pt x="1325880" y="1244600"/>
                </a:lnTo>
                <a:lnTo>
                  <a:pt x="1336976" y="1219200"/>
                </a:lnTo>
                <a:lnTo>
                  <a:pt x="1336985" y="1028700"/>
                </a:lnTo>
                <a:lnTo>
                  <a:pt x="948521" y="1028700"/>
                </a:lnTo>
                <a:lnTo>
                  <a:pt x="999444" y="1016000"/>
                </a:lnTo>
                <a:lnTo>
                  <a:pt x="1048327" y="1016000"/>
                </a:lnTo>
                <a:lnTo>
                  <a:pt x="1094927" y="1003300"/>
                </a:lnTo>
                <a:lnTo>
                  <a:pt x="1139001" y="990600"/>
                </a:lnTo>
                <a:lnTo>
                  <a:pt x="1180305" y="977900"/>
                </a:lnTo>
                <a:lnTo>
                  <a:pt x="1244937" y="965200"/>
                </a:lnTo>
                <a:lnTo>
                  <a:pt x="1294332" y="939800"/>
                </a:lnTo>
                <a:lnTo>
                  <a:pt x="1325880" y="914400"/>
                </a:lnTo>
                <a:lnTo>
                  <a:pt x="1336976" y="889000"/>
                </a:lnTo>
                <a:lnTo>
                  <a:pt x="1336985" y="723900"/>
                </a:lnTo>
                <a:lnTo>
                  <a:pt x="948521" y="723900"/>
                </a:lnTo>
                <a:lnTo>
                  <a:pt x="999444" y="711200"/>
                </a:lnTo>
                <a:lnTo>
                  <a:pt x="1048327" y="711200"/>
                </a:lnTo>
                <a:lnTo>
                  <a:pt x="1094927" y="698500"/>
                </a:lnTo>
                <a:lnTo>
                  <a:pt x="1139001" y="685800"/>
                </a:lnTo>
                <a:lnTo>
                  <a:pt x="1180305" y="673100"/>
                </a:lnTo>
                <a:lnTo>
                  <a:pt x="1244937" y="647700"/>
                </a:lnTo>
                <a:lnTo>
                  <a:pt x="1294332" y="622300"/>
                </a:lnTo>
                <a:lnTo>
                  <a:pt x="1325880" y="596900"/>
                </a:lnTo>
                <a:lnTo>
                  <a:pt x="1336985" y="393700"/>
                </a:lnTo>
                <a:lnTo>
                  <a:pt x="948521" y="393700"/>
                </a:lnTo>
                <a:lnTo>
                  <a:pt x="999444" y="381000"/>
                </a:lnTo>
                <a:lnTo>
                  <a:pt x="1048328" y="381000"/>
                </a:lnTo>
                <a:lnTo>
                  <a:pt x="1094927" y="368300"/>
                </a:lnTo>
                <a:lnTo>
                  <a:pt x="1139001" y="355600"/>
                </a:lnTo>
                <a:lnTo>
                  <a:pt x="1180305" y="342900"/>
                </a:lnTo>
                <a:lnTo>
                  <a:pt x="1244938" y="317500"/>
                </a:lnTo>
                <a:lnTo>
                  <a:pt x="1294332" y="292100"/>
                </a:lnTo>
                <a:lnTo>
                  <a:pt x="1325880" y="266700"/>
                </a:lnTo>
                <a:lnTo>
                  <a:pt x="1336976" y="241300"/>
                </a:lnTo>
                <a:lnTo>
                  <a:pt x="1325880" y="215900"/>
                </a:lnTo>
                <a:lnTo>
                  <a:pt x="1294332" y="190500"/>
                </a:lnTo>
                <a:lnTo>
                  <a:pt x="1244938" y="165100"/>
                </a:lnTo>
                <a:lnTo>
                  <a:pt x="1180305" y="152400"/>
                </a:lnTo>
                <a:lnTo>
                  <a:pt x="1139001" y="139700"/>
                </a:lnTo>
                <a:lnTo>
                  <a:pt x="1094927" y="127000"/>
                </a:lnTo>
                <a:lnTo>
                  <a:pt x="1048328" y="114300"/>
                </a:lnTo>
                <a:lnTo>
                  <a:pt x="999444" y="114300"/>
                </a:lnTo>
                <a:lnTo>
                  <a:pt x="948521" y="101600"/>
                </a:lnTo>
                <a:lnTo>
                  <a:pt x="895799" y="101600"/>
                </a:lnTo>
                <a:lnTo>
                  <a:pt x="841523" y="88900"/>
                </a:lnTo>
                <a:lnTo>
                  <a:pt x="1315724" y="88900"/>
                </a:lnTo>
                <a:lnTo>
                  <a:pt x="1353636" y="114300"/>
                </a:lnTo>
                <a:lnTo>
                  <a:pt x="1385940" y="127000"/>
                </a:lnTo>
                <a:lnTo>
                  <a:pt x="1422605" y="165100"/>
                </a:lnTo>
                <a:lnTo>
                  <a:pt x="1444752" y="190500"/>
                </a:lnTo>
                <a:lnTo>
                  <a:pt x="1455645" y="215900"/>
                </a:lnTo>
                <a:lnTo>
                  <a:pt x="1458547" y="241300"/>
                </a:lnTo>
                <a:lnTo>
                  <a:pt x="1458547" y="1219200"/>
                </a:lnTo>
                <a:lnTo>
                  <a:pt x="1444749" y="1270000"/>
                </a:lnTo>
                <a:lnTo>
                  <a:pt x="1385940" y="1333500"/>
                </a:lnTo>
                <a:lnTo>
                  <a:pt x="1353635" y="1346200"/>
                </a:lnTo>
                <a:lnTo>
                  <a:pt x="1315720" y="1371600"/>
                </a:lnTo>
                <a:close/>
              </a:path>
              <a:path w="1458594" h="1473200">
                <a:moveTo>
                  <a:pt x="1284647" y="419100"/>
                </a:moveTo>
                <a:lnTo>
                  <a:pt x="173913" y="419100"/>
                </a:lnTo>
                <a:lnTo>
                  <a:pt x="146644" y="406400"/>
                </a:lnTo>
                <a:lnTo>
                  <a:pt x="121578" y="393700"/>
                </a:lnTo>
                <a:lnTo>
                  <a:pt x="672618" y="393700"/>
                </a:lnTo>
                <a:lnTo>
                  <a:pt x="729277" y="406400"/>
                </a:lnTo>
                <a:lnTo>
                  <a:pt x="1311915" y="406400"/>
                </a:lnTo>
                <a:lnTo>
                  <a:pt x="1284647" y="419100"/>
                </a:lnTo>
                <a:close/>
              </a:path>
              <a:path w="1458594" h="1473200">
                <a:moveTo>
                  <a:pt x="1311915" y="406400"/>
                </a:moveTo>
                <a:lnTo>
                  <a:pt x="729277" y="406400"/>
                </a:lnTo>
                <a:lnTo>
                  <a:pt x="785935" y="393700"/>
                </a:lnTo>
                <a:lnTo>
                  <a:pt x="1336985" y="393700"/>
                </a:lnTo>
                <a:lnTo>
                  <a:pt x="1311915" y="406400"/>
                </a:lnTo>
                <a:close/>
              </a:path>
              <a:path w="1458594" h="1473200">
                <a:moveTo>
                  <a:pt x="1093312" y="469900"/>
                </a:moveTo>
                <a:lnTo>
                  <a:pt x="365249" y="469900"/>
                </a:lnTo>
                <a:lnTo>
                  <a:pt x="319578" y="457200"/>
                </a:lnTo>
                <a:lnTo>
                  <a:pt x="276071" y="444500"/>
                </a:lnTo>
                <a:lnTo>
                  <a:pt x="234924" y="431800"/>
                </a:lnTo>
                <a:lnTo>
                  <a:pt x="203351" y="419100"/>
                </a:lnTo>
                <a:lnTo>
                  <a:pt x="1255211" y="419100"/>
                </a:lnTo>
                <a:lnTo>
                  <a:pt x="1223639" y="431800"/>
                </a:lnTo>
                <a:lnTo>
                  <a:pt x="1182491" y="444500"/>
                </a:lnTo>
                <a:lnTo>
                  <a:pt x="1138984" y="457200"/>
                </a:lnTo>
                <a:lnTo>
                  <a:pt x="1093312" y="469900"/>
                </a:lnTo>
                <a:close/>
              </a:path>
              <a:path w="1458594" h="1473200">
                <a:moveTo>
                  <a:pt x="996247" y="482600"/>
                </a:moveTo>
                <a:lnTo>
                  <a:pt x="462312" y="482600"/>
                </a:lnTo>
                <a:lnTo>
                  <a:pt x="412892" y="469900"/>
                </a:lnTo>
                <a:lnTo>
                  <a:pt x="1045668" y="469900"/>
                </a:lnTo>
                <a:lnTo>
                  <a:pt x="996247" y="482600"/>
                </a:lnTo>
                <a:close/>
              </a:path>
              <a:path w="1458594" h="1473200">
                <a:moveTo>
                  <a:pt x="892850" y="495300"/>
                </a:moveTo>
                <a:lnTo>
                  <a:pt x="565706" y="495300"/>
                </a:lnTo>
                <a:lnTo>
                  <a:pt x="513314" y="482600"/>
                </a:lnTo>
                <a:lnTo>
                  <a:pt x="945243" y="482600"/>
                </a:lnTo>
                <a:lnTo>
                  <a:pt x="892850" y="495300"/>
                </a:lnTo>
                <a:close/>
              </a:path>
              <a:path w="1458594" h="1473200">
                <a:moveTo>
                  <a:pt x="1284647" y="749300"/>
                </a:moveTo>
                <a:lnTo>
                  <a:pt x="173913" y="749300"/>
                </a:lnTo>
                <a:lnTo>
                  <a:pt x="146644" y="736600"/>
                </a:lnTo>
                <a:lnTo>
                  <a:pt x="121578" y="723900"/>
                </a:lnTo>
                <a:lnTo>
                  <a:pt x="672617" y="723900"/>
                </a:lnTo>
                <a:lnTo>
                  <a:pt x="729277" y="736600"/>
                </a:lnTo>
                <a:lnTo>
                  <a:pt x="1311915" y="736600"/>
                </a:lnTo>
                <a:lnTo>
                  <a:pt x="1284647" y="749300"/>
                </a:lnTo>
                <a:close/>
              </a:path>
              <a:path w="1458594" h="1473200">
                <a:moveTo>
                  <a:pt x="1311915" y="736600"/>
                </a:moveTo>
                <a:lnTo>
                  <a:pt x="729277" y="736600"/>
                </a:lnTo>
                <a:lnTo>
                  <a:pt x="785935" y="723900"/>
                </a:lnTo>
                <a:lnTo>
                  <a:pt x="1336985" y="723900"/>
                </a:lnTo>
                <a:lnTo>
                  <a:pt x="1311915" y="736600"/>
                </a:lnTo>
                <a:close/>
              </a:path>
              <a:path w="1458594" h="1473200">
                <a:moveTo>
                  <a:pt x="1093312" y="800100"/>
                </a:moveTo>
                <a:lnTo>
                  <a:pt x="365249" y="800100"/>
                </a:lnTo>
                <a:lnTo>
                  <a:pt x="319578" y="787400"/>
                </a:lnTo>
                <a:lnTo>
                  <a:pt x="276071" y="774700"/>
                </a:lnTo>
                <a:lnTo>
                  <a:pt x="234924" y="762000"/>
                </a:lnTo>
                <a:lnTo>
                  <a:pt x="203351" y="749300"/>
                </a:lnTo>
                <a:lnTo>
                  <a:pt x="1255211" y="749300"/>
                </a:lnTo>
                <a:lnTo>
                  <a:pt x="1223639" y="762000"/>
                </a:lnTo>
                <a:lnTo>
                  <a:pt x="1182491" y="774700"/>
                </a:lnTo>
                <a:lnTo>
                  <a:pt x="1138984" y="787400"/>
                </a:lnTo>
                <a:lnTo>
                  <a:pt x="1093312" y="800100"/>
                </a:lnTo>
                <a:close/>
              </a:path>
              <a:path w="1458594" h="1473200">
                <a:moveTo>
                  <a:pt x="996247" y="812800"/>
                </a:moveTo>
                <a:lnTo>
                  <a:pt x="462312" y="812800"/>
                </a:lnTo>
                <a:lnTo>
                  <a:pt x="412892" y="800100"/>
                </a:lnTo>
                <a:lnTo>
                  <a:pt x="1045668" y="800100"/>
                </a:lnTo>
                <a:lnTo>
                  <a:pt x="996247" y="812800"/>
                </a:lnTo>
                <a:close/>
              </a:path>
              <a:path w="1458594" h="1473200">
                <a:moveTo>
                  <a:pt x="892850" y="825500"/>
                </a:moveTo>
                <a:lnTo>
                  <a:pt x="565706" y="825500"/>
                </a:lnTo>
                <a:lnTo>
                  <a:pt x="513314" y="812800"/>
                </a:lnTo>
                <a:lnTo>
                  <a:pt x="945243" y="812800"/>
                </a:lnTo>
                <a:lnTo>
                  <a:pt x="892850" y="825500"/>
                </a:lnTo>
                <a:close/>
              </a:path>
              <a:path w="1458594" h="1473200">
                <a:moveTo>
                  <a:pt x="1182491" y="1092200"/>
                </a:moveTo>
                <a:lnTo>
                  <a:pt x="276071" y="1092200"/>
                </a:lnTo>
                <a:lnTo>
                  <a:pt x="234924" y="1079500"/>
                </a:lnTo>
                <a:lnTo>
                  <a:pt x="203351" y="1066800"/>
                </a:lnTo>
                <a:lnTo>
                  <a:pt x="173913" y="1054100"/>
                </a:lnTo>
                <a:lnTo>
                  <a:pt x="146644" y="1041400"/>
                </a:lnTo>
                <a:lnTo>
                  <a:pt x="121578" y="1028700"/>
                </a:lnTo>
                <a:lnTo>
                  <a:pt x="562751" y="1028700"/>
                </a:lnTo>
                <a:lnTo>
                  <a:pt x="617028" y="1041400"/>
                </a:lnTo>
                <a:lnTo>
                  <a:pt x="1311915" y="1041400"/>
                </a:lnTo>
                <a:lnTo>
                  <a:pt x="1284647" y="1054100"/>
                </a:lnTo>
                <a:lnTo>
                  <a:pt x="1255211" y="1066800"/>
                </a:lnTo>
                <a:lnTo>
                  <a:pt x="1223639" y="1079500"/>
                </a:lnTo>
                <a:lnTo>
                  <a:pt x="1182491" y="1092200"/>
                </a:lnTo>
                <a:close/>
              </a:path>
              <a:path w="1458594" h="1473200">
                <a:moveTo>
                  <a:pt x="1311915" y="1041400"/>
                </a:moveTo>
                <a:lnTo>
                  <a:pt x="841523" y="1041400"/>
                </a:lnTo>
                <a:lnTo>
                  <a:pt x="895799" y="1028700"/>
                </a:lnTo>
                <a:lnTo>
                  <a:pt x="1336985" y="1028700"/>
                </a:lnTo>
                <a:lnTo>
                  <a:pt x="1311915" y="1041400"/>
                </a:lnTo>
                <a:close/>
              </a:path>
              <a:path w="1458594" h="1473200">
                <a:moveTo>
                  <a:pt x="1045668" y="1117600"/>
                </a:moveTo>
                <a:lnTo>
                  <a:pt x="412892" y="1117600"/>
                </a:lnTo>
                <a:lnTo>
                  <a:pt x="365249" y="1104900"/>
                </a:lnTo>
                <a:lnTo>
                  <a:pt x="319578" y="1092200"/>
                </a:lnTo>
                <a:lnTo>
                  <a:pt x="1138984" y="1092200"/>
                </a:lnTo>
                <a:lnTo>
                  <a:pt x="1093312" y="1104900"/>
                </a:lnTo>
                <a:lnTo>
                  <a:pt x="1045668" y="1117600"/>
                </a:lnTo>
                <a:close/>
              </a:path>
              <a:path w="1458594" h="1473200">
                <a:moveTo>
                  <a:pt x="945243" y="1130300"/>
                </a:moveTo>
                <a:lnTo>
                  <a:pt x="513314" y="1130300"/>
                </a:lnTo>
                <a:lnTo>
                  <a:pt x="462312" y="1117600"/>
                </a:lnTo>
                <a:lnTo>
                  <a:pt x="996247" y="1117600"/>
                </a:lnTo>
                <a:lnTo>
                  <a:pt x="945243" y="1130300"/>
                </a:lnTo>
                <a:close/>
              </a:path>
              <a:path w="1458594" h="1473200">
                <a:moveTo>
                  <a:pt x="729277" y="1143000"/>
                </a:moveTo>
                <a:lnTo>
                  <a:pt x="673882" y="1130300"/>
                </a:lnTo>
                <a:lnTo>
                  <a:pt x="784673" y="1130300"/>
                </a:lnTo>
                <a:lnTo>
                  <a:pt x="729277" y="1143000"/>
                </a:lnTo>
                <a:close/>
              </a:path>
              <a:path w="1458594" h="1473200">
                <a:moveTo>
                  <a:pt x="1045660" y="1447800"/>
                </a:moveTo>
                <a:lnTo>
                  <a:pt x="412883" y="1447800"/>
                </a:lnTo>
                <a:lnTo>
                  <a:pt x="365241" y="1435100"/>
                </a:lnTo>
                <a:lnTo>
                  <a:pt x="319569" y="1422400"/>
                </a:lnTo>
                <a:lnTo>
                  <a:pt x="1138976" y="1422400"/>
                </a:lnTo>
                <a:lnTo>
                  <a:pt x="1093303" y="1435100"/>
                </a:lnTo>
                <a:lnTo>
                  <a:pt x="1045660" y="1447800"/>
                </a:lnTo>
                <a:close/>
              </a:path>
              <a:path w="1458594" h="1473200">
                <a:moveTo>
                  <a:pt x="945235" y="1460500"/>
                </a:moveTo>
                <a:lnTo>
                  <a:pt x="513306" y="1460500"/>
                </a:lnTo>
                <a:lnTo>
                  <a:pt x="462303" y="1447800"/>
                </a:lnTo>
                <a:lnTo>
                  <a:pt x="996239" y="1447800"/>
                </a:lnTo>
                <a:lnTo>
                  <a:pt x="945235" y="1460500"/>
                </a:lnTo>
                <a:close/>
              </a:path>
              <a:path w="1458594" h="1473200">
                <a:moveTo>
                  <a:pt x="729269" y="1473200"/>
                </a:moveTo>
                <a:lnTo>
                  <a:pt x="673873" y="1460500"/>
                </a:lnTo>
                <a:lnTo>
                  <a:pt x="784664" y="1460500"/>
                </a:lnTo>
                <a:lnTo>
                  <a:pt x="729269" y="1473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516139"/>
            <a:ext cx="1428876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90" dirty="0">
                <a:latin typeface="Arial Black"/>
                <a:cs typeface="Arial Black"/>
              </a:rPr>
              <a:t>How</a:t>
            </a:r>
            <a:r>
              <a:rPr b="0" spc="-1310" dirty="0">
                <a:latin typeface="Arial Black"/>
                <a:cs typeface="Arial Black"/>
              </a:rPr>
              <a:t> </a:t>
            </a:r>
            <a:r>
              <a:rPr b="0" spc="-415" dirty="0">
                <a:latin typeface="Arial Black"/>
                <a:cs typeface="Arial Black"/>
              </a:rPr>
              <a:t>did</a:t>
            </a:r>
            <a:r>
              <a:rPr b="0" spc="-1310" dirty="0">
                <a:latin typeface="Arial Black"/>
                <a:cs typeface="Arial Black"/>
              </a:rPr>
              <a:t> </a:t>
            </a:r>
            <a:r>
              <a:rPr b="0" spc="-360" dirty="0">
                <a:latin typeface="Arial Black"/>
                <a:cs typeface="Arial Black"/>
              </a:rPr>
              <a:t>you</a:t>
            </a:r>
            <a:r>
              <a:rPr b="0" spc="-1305" dirty="0">
                <a:latin typeface="Arial Black"/>
                <a:cs typeface="Arial Black"/>
              </a:rPr>
              <a:t> </a:t>
            </a:r>
            <a:r>
              <a:rPr b="0" spc="-745" dirty="0">
                <a:latin typeface="Arial Black"/>
                <a:cs typeface="Arial Black"/>
              </a:rPr>
              <a:t>c</a:t>
            </a:r>
            <a:r>
              <a:rPr b="0" spc="-645" dirty="0">
                <a:latin typeface="Arial Black"/>
                <a:cs typeface="Arial Black"/>
              </a:rPr>
              <a:t>u</a:t>
            </a:r>
            <a:r>
              <a:rPr b="0" spc="-705" dirty="0">
                <a:latin typeface="Arial Black"/>
                <a:cs typeface="Arial Black"/>
              </a:rPr>
              <a:t>s</a:t>
            </a:r>
            <a:r>
              <a:rPr b="0" spc="-635" dirty="0">
                <a:latin typeface="Arial Black"/>
                <a:cs typeface="Arial Black"/>
              </a:rPr>
              <a:t>t</a:t>
            </a:r>
            <a:r>
              <a:rPr b="0" spc="-670" dirty="0">
                <a:latin typeface="Arial Black"/>
                <a:cs typeface="Arial Black"/>
              </a:rPr>
              <a:t>o</a:t>
            </a:r>
            <a:r>
              <a:rPr b="0" spc="-645" dirty="0">
                <a:latin typeface="Arial Black"/>
                <a:cs typeface="Arial Black"/>
              </a:rPr>
              <a:t>m</a:t>
            </a:r>
            <a:r>
              <a:rPr b="0" spc="-660" dirty="0">
                <a:latin typeface="Arial Black"/>
                <a:cs typeface="Arial Black"/>
              </a:rPr>
              <a:t>i</a:t>
            </a:r>
            <a:r>
              <a:rPr b="0" spc="-685" dirty="0">
                <a:latin typeface="Arial Black"/>
                <a:cs typeface="Arial Black"/>
              </a:rPr>
              <a:t>z</a:t>
            </a:r>
            <a:r>
              <a:rPr b="0" spc="-245" dirty="0">
                <a:latin typeface="Arial Black"/>
                <a:cs typeface="Arial Black"/>
              </a:rPr>
              <a:t>e</a:t>
            </a:r>
            <a:r>
              <a:rPr b="0" spc="-1305" dirty="0">
                <a:latin typeface="Arial Black"/>
                <a:cs typeface="Arial Black"/>
              </a:rPr>
              <a:t> </a:t>
            </a:r>
            <a:r>
              <a:rPr b="0" spc="-365" dirty="0">
                <a:latin typeface="Arial Black"/>
                <a:cs typeface="Arial Black"/>
              </a:rPr>
              <a:t>the</a:t>
            </a:r>
            <a:r>
              <a:rPr b="0" spc="-1310" dirty="0">
                <a:latin typeface="Arial Black"/>
                <a:cs typeface="Arial Black"/>
              </a:rPr>
              <a:t> </a:t>
            </a:r>
            <a:r>
              <a:rPr b="0" spc="-625" dirty="0">
                <a:latin typeface="Arial Black"/>
                <a:cs typeface="Arial Black"/>
              </a:rPr>
              <a:t>p</a:t>
            </a:r>
            <a:r>
              <a:rPr b="0" spc="-590" dirty="0">
                <a:latin typeface="Arial Black"/>
                <a:cs typeface="Arial Black"/>
              </a:rPr>
              <a:t>r</a:t>
            </a:r>
            <a:r>
              <a:rPr b="0" spc="-630" dirty="0">
                <a:latin typeface="Arial Black"/>
                <a:cs typeface="Arial Black"/>
              </a:rPr>
              <a:t>o</a:t>
            </a:r>
            <a:r>
              <a:rPr b="0" spc="-620" dirty="0">
                <a:latin typeface="Arial Black"/>
                <a:cs typeface="Arial Black"/>
              </a:rPr>
              <a:t>j</a:t>
            </a:r>
            <a:r>
              <a:rPr b="0" spc="-640" dirty="0">
                <a:latin typeface="Arial Black"/>
                <a:cs typeface="Arial Black"/>
              </a:rPr>
              <a:t>e</a:t>
            </a:r>
            <a:r>
              <a:rPr b="0" spc="-705" dirty="0">
                <a:latin typeface="Arial Black"/>
                <a:cs typeface="Arial Black"/>
              </a:rPr>
              <a:t>c</a:t>
            </a:r>
            <a:r>
              <a:rPr b="0" spc="-204" dirty="0">
                <a:latin typeface="Arial Black"/>
                <a:cs typeface="Arial Black"/>
              </a:rPr>
              <a:t>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6000" y="1725814"/>
            <a:ext cx="90760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440" dirty="0">
                <a:solidFill>
                  <a:srgbClr val="494949"/>
                </a:solidFill>
                <a:latin typeface="Arial Black"/>
                <a:cs typeface="Arial Black"/>
              </a:rPr>
              <a:t>and</a:t>
            </a:r>
            <a:r>
              <a:rPr sz="7000" spc="-1305" dirty="0">
                <a:solidFill>
                  <a:srgbClr val="494949"/>
                </a:solidFill>
                <a:latin typeface="Arial Black"/>
                <a:cs typeface="Arial Black"/>
              </a:rPr>
              <a:t> </a:t>
            </a:r>
            <a:r>
              <a:rPr sz="7000" spc="-500" dirty="0">
                <a:solidFill>
                  <a:srgbClr val="494949"/>
                </a:solidFill>
                <a:latin typeface="Arial Black"/>
                <a:cs typeface="Arial Black"/>
              </a:rPr>
              <a:t>make</a:t>
            </a:r>
            <a:r>
              <a:rPr sz="7000" spc="-1305" dirty="0">
                <a:solidFill>
                  <a:srgbClr val="494949"/>
                </a:solidFill>
                <a:latin typeface="Arial Black"/>
                <a:cs typeface="Arial Black"/>
              </a:rPr>
              <a:t> </a:t>
            </a:r>
            <a:r>
              <a:rPr sz="7000" spc="-195" dirty="0">
                <a:solidFill>
                  <a:srgbClr val="494949"/>
                </a:solidFill>
                <a:latin typeface="Arial Black"/>
                <a:cs typeface="Arial Black"/>
              </a:rPr>
              <a:t>it</a:t>
            </a:r>
            <a:r>
              <a:rPr sz="7000" spc="-1305" dirty="0">
                <a:solidFill>
                  <a:srgbClr val="494949"/>
                </a:solidFill>
                <a:latin typeface="Arial Black"/>
                <a:cs typeface="Arial Black"/>
              </a:rPr>
              <a:t> </a:t>
            </a:r>
            <a:r>
              <a:rPr sz="7000" spc="-335" dirty="0">
                <a:solidFill>
                  <a:srgbClr val="494949"/>
                </a:solidFill>
                <a:latin typeface="Arial Black"/>
                <a:cs typeface="Arial Black"/>
              </a:rPr>
              <a:t>your</a:t>
            </a:r>
            <a:r>
              <a:rPr sz="7000" spc="-1305" dirty="0">
                <a:solidFill>
                  <a:srgbClr val="494949"/>
                </a:solidFill>
                <a:latin typeface="Arial Black"/>
                <a:cs typeface="Arial Black"/>
              </a:rPr>
              <a:t> </a:t>
            </a:r>
            <a:r>
              <a:rPr sz="7000" spc="-459" dirty="0">
                <a:solidFill>
                  <a:srgbClr val="494949"/>
                </a:solidFill>
                <a:latin typeface="Arial Black"/>
                <a:cs typeface="Arial Black"/>
              </a:rPr>
              <a:t>own</a:t>
            </a:r>
            <a:endParaRPr sz="70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9413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80"/>
              </a:spcBef>
            </a:pPr>
            <a:r>
              <a:rPr spc="-130" dirty="0">
                <a:latin typeface="Trebuchet MS"/>
                <a:cs typeface="Trebuchet MS"/>
              </a:rPr>
              <a:t>Collected</a:t>
            </a:r>
            <a:r>
              <a:rPr spc="-175" dirty="0">
                <a:latin typeface="Trebuchet MS"/>
                <a:cs typeface="Trebuchet MS"/>
              </a:rPr>
              <a:t> </a:t>
            </a:r>
            <a:r>
              <a:rPr spc="-260" dirty="0">
                <a:latin typeface="Trebuchet MS"/>
                <a:cs typeface="Trebuchet MS"/>
              </a:rPr>
              <a:t>and</a:t>
            </a:r>
            <a:r>
              <a:rPr spc="-25" dirty="0">
                <a:latin typeface="Trebuchet MS"/>
                <a:cs typeface="Trebuchet MS"/>
              </a:rPr>
              <a:t> </a:t>
            </a:r>
            <a:r>
              <a:rPr spc="-155" dirty="0">
                <a:latin typeface="Trebuchet MS"/>
                <a:cs typeface="Trebuchet MS"/>
              </a:rPr>
              <a:t>cleaned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385" dirty="0">
                <a:latin typeface="Trebuchet MS"/>
                <a:cs typeface="Trebuchet MS"/>
              </a:rPr>
              <a:t>a</a:t>
            </a:r>
            <a:r>
              <a:rPr spc="95" dirty="0">
                <a:latin typeface="Trebuchet MS"/>
                <a:cs typeface="Trebuchet MS"/>
              </a:rPr>
              <a:t> </a:t>
            </a:r>
            <a:r>
              <a:rPr spc="-150" dirty="0">
                <a:latin typeface="Trebuchet MS"/>
                <a:cs typeface="Trebuchet MS"/>
              </a:rPr>
              <a:t>unique</a:t>
            </a:r>
            <a:r>
              <a:rPr spc="-60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dataset</a:t>
            </a:r>
            <a:r>
              <a:rPr spc="-60" dirty="0">
                <a:latin typeface="Trebuchet MS"/>
                <a:cs typeface="Trebuchet MS"/>
              </a:rPr>
              <a:t> </a:t>
            </a:r>
            <a:r>
              <a:rPr spc="-145" dirty="0">
                <a:latin typeface="Trebuchet MS"/>
                <a:cs typeface="Trebuchet MS"/>
              </a:rPr>
              <a:t>from</a:t>
            </a:r>
            <a:r>
              <a:rPr spc="-60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our</a:t>
            </a:r>
            <a:r>
              <a:rPr spc="-55" dirty="0">
                <a:latin typeface="Trebuchet MS"/>
                <a:cs typeface="Trebuchet MS"/>
              </a:rPr>
              <a:t> </a:t>
            </a:r>
            <a:r>
              <a:rPr spc="-60" dirty="0">
                <a:latin typeface="Trebuchet MS"/>
                <a:cs typeface="Trebuchet MS"/>
              </a:rPr>
              <a:t>organization.</a:t>
            </a:r>
          </a:p>
          <a:p>
            <a:pPr>
              <a:lnSpc>
                <a:spcPct val="100000"/>
              </a:lnSpc>
              <a:spcBef>
                <a:spcPts val="585"/>
              </a:spcBef>
            </a:pPr>
            <a:r>
              <a:rPr spc="-125" dirty="0">
                <a:latin typeface="Trebuchet MS"/>
                <a:cs typeface="Trebuchet MS"/>
              </a:rPr>
              <a:t>Incorporated</a:t>
            </a:r>
            <a:r>
              <a:rPr spc="-160" dirty="0">
                <a:latin typeface="Trebuchet MS"/>
                <a:cs typeface="Trebuchet MS"/>
              </a:rPr>
              <a:t> </a:t>
            </a:r>
            <a:r>
              <a:rPr spc="-155" dirty="0">
                <a:latin typeface="Trebuchet MS"/>
                <a:cs typeface="Trebuchet MS"/>
              </a:rPr>
              <a:t>feedback</a:t>
            </a:r>
            <a:r>
              <a:rPr spc="-60" dirty="0">
                <a:latin typeface="Trebuchet MS"/>
                <a:cs typeface="Trebuchet MS"/>
              </a:rPr>
              <a:t> </a:t>
            </a:r>
            <a:r>
              <a:rPr spc="-145" dirty="0">
                <a:latin typeface="Trebuchet MS"/>
                <a:cs typeface="Trebuchet MS"/>
              </a:rPr>
              <a:t>from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HR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-260" dirty="0">
                <a:latin typeface="Trebuchet MS"/>
                <a:cs typeface="Trebuchet MS"/>
              </a:rPr>
              <a:t>and</a:t>
            </a:r>
            <a:r>
              <a:rPr spc="-30" dirty="0">
                <a:latin typeface="Trebuchet MS"/>
                <a:cs typeface="Trebuchet MS"/>
              </a:rPr>
              <a:t> </a:t>
            </a:r>
            <a:r>
              <a:rPr spc="-170" dirty="0">
                <a:latin typeface="Trebuchet MS"/>
                <a:cs typeface="Trebuchet MS"/>
              </a:rPr>
              <a:t>employees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-270" dirty="0">
                <a:latin typeface="Trebuchet MS"/>
                <a:cs typeface="Trebuchet MS"/>
              </a:rPr>
              <a:t>to</a:t>
            </a:r>
            <a:r>
              <a:rPr spc="-20" dirty="0">
                <a:latin typeface="Trebuchet MS"/>
                <a:cs typeface="Trebuchet MS"/>
              </a:rPr>
              <a:t> </a:t>
            </a:r>
            <a:r>
              <a:rPr spc="-50" dirty="0">
                <a:latin typeface="Trebuchet MS"/>
                <a:cs typeface="Trebuchet MS"/>
              </a:rPr>
              <a:t>tailor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-130" dirty="0">
                <a:latin typeface="Trebuchet MS"/>
                <a:cs typeface="Trebuchet MS"/>
              </a:rPr>
              <a:t>the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-300" dirty="0">
                <a:latin typeface="Trebuchet MS"/>
                <a:cs typeface="Trebuchet MS"/>
              </a:rPr>
              <a:t>model.</a:t>
            </a:r>
          </a:p>
          <a:p>
            <a:pPr marR="5080">
              <a:lnSpc>
                <a:spcPct val="112700"/>
              </a:lnSpc>
            </a:pPr>
            <a:r>
              <a:rPr spc="-185" dirty="0">
                <a:latin typeface="Trebuchet MS"/>
                <a:cs typeface="Trebuchet MS"/>
              </a:rPr>
              <a:t>Developed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-280" dirty="0">
                <a:latin typeface="Trebuchet MS"/>
                <a:cs typeface="Trebuchet MS"/>
              </a:rPr>
              <a:t>an</a:t>
            </a:r>
            <a:r>
              <a:rPr spc="-10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easy-</a:t>
            </a:r>
            <a:r>
              <a:rPr spc="-90" dirty="0">
                <a:latin typeface="Trebuchet MS"/>
                <a:cs typeface="Trebuchet MS"/>
              </a:rPr>
              <a:t>to-</a:t>
            </a:r>
            <a:r>
              <a:rPr spc="-40" dirty="0">
                <a:latin typeface="Trebuchet MS"/>
                <a:cs typeface="Trebuchet MS"/>
              </a:rPr>
              <a:t>use</a:t>
            </a:r>
            <a:r>
              <a:rPr spc="-165" dirty="0">
                <a:latin typeface="Trebuchet MS"/>
                <a:cs typeface="Trebuchet MS"/>
              </a:rPr>
              <a:t> </a:t>
            </a:r>
            <a:r>
              <a:rPr spc="-125" dirty="0">
                <a:latin typeface="Trebuchet MS"/>
                <a:cs typeface="Trebuchet MS"/>
              </a:rPr>
              <a:t>dashboard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-40" dirty="0">
                <a:latin typeface="Trebuchet MS"/>
                <a:cs typeface="Trebuchet MS"/>
              </a:rPr>
              <a:t>for</a:t>
            </a:r>
            <a:r>
              <a:rPr spc="-7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HR</a:t>
            </a:r>
            <a:r>
              <a:rPr spc="-75" dirty="0">
                <a:latin typeface="Trebuchet MS"/>
                <a:cs typeface="Trebuchet MS"/>
              </a:rPr>
              <a:t> </a:t>
            </a:r>
            <a:r>
              <a:rPr spc="-114" dirty="0">
                <a:latin typeface="Trebuchet MS"/>
                <a:cs typeface="Trebuchet MS"/>
              </a:rPr>
              <a:t>managers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-270" dirty="0">
                <a:latin typeface="Trebuchet MS"/>
                <a:cs typeface="Trebuchet MS"/>
              </a:rPr>
              <a:t>to</a:t>
            </a:r>
            <a:r>
              <a:rPr spc="-25" dirty="0">
                <a:latin typeface="Trebuchet MS"/>
                <a:cs typeface="Trebuchet MS"/>
              </a:rPr>
              <a:t> </a:t>
            </a:r>
            <a:r>
              <a:rPr spc="-135" dirty="0">
                <a:latin typeface="Trebuchet MS"/>
                <a:cs typeface="Trebuchet MS"/>
              </a:rPr>
              <a:t>monitor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-90" dirty="0">
                <a:latin typeface="Trebuchet MS"/>
                <a:cs typeface="Trebuchet MS"/>
              </a:rPr>
              <a:t>burnout </a:t>
            </a:r>
            <a:r>
              <a:rPr spc="-10" dirty="0">
                <a:latin typeface="Trebuchet MS"/>
                <a:cs typeface="Trebuchet MS"/>
              </a:rPr>
              <a:t>risk.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231" y="3545701"/>
            <a:ext cx="15295880" cy="5314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0"/>
              </a:spcBef>
              <a:tabLst>
                <a:tab pos="887094" algn="l"/>
                <a:tab pos="1103630" algn="l"/>
                <a:tab pos="2355850" algn="l"/>
                <a:tab pos="3456940" algn="l"/>
                <a:tab pos="5470525" algn="l"/>
                <a:tab pos="6520180" algn="l"/>
                <a:tab pos="7146925" algn="l"/>
                <a:tab pos="9217660" algn="l"/>
                <a:tab pos="12326620" algn="l"/>
                <a:tab pos="13455650" algn="l"/>
              </a:tabLst>
            </a:pPr>
            <a:r>
              <a:rPr sz="3850" spc="-20" dirty="0">
                <a:solidFill>
                  <a:srgbClr val="494949"/>
                </a:solidFill>
                <a:latin typeface="Calibri"/>
                <a:cs typeface="Calibri"/>
              </a:rPr>
              <a:t>Data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Collection: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Gathered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0" dirty="0">
                <a:solidFill>
                  <a:srgbClr val="494949"/>
                </a:solidFill>
                <a:latin typeface="Calibri"/>
                <a:cs typeface="Calibri"/>
              </a:rPr>
              <a:t>data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5" dirty="0">
                <a:solidFill>
                  <a:srgbClr val="494949"/>
                </a:solidFill>
                <a:latin typeface="Calibri"/>
                <a:cs typeface="Calibri"/>
              </a:rPr>
              <a:t>on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employee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demographics,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0" dirty="0">
                <a:solidFill>
                  <a:srgbClr val="494949"/>
                </a:solidFill>
                <a:latin typeface="Calibri"/>
                <a:cs typeface="Calibri"/>
              </a:rPr>
              <a:t>work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patterns, </a:t>
            </a:r>
            <a:r>
              <a:rPr sz="3850" spc="-25" dirty="0">
                <a:solidFill>
                  <a:srgbClr val="494949"/>
                </a:solidFill>
                <a:latin typeface="Calibri"/>
                <a:cs typeface="Calibri"/>
              </a:rPr>
              <a:t>and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survey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responses.</a:t>
            </a:r>
            <a:endParaRPr sz="3850">
              <a:latin typeface="Calibri"/>
              <a:cs typeface="Calibri"/>
            </a:endParaRPr>
          </a:p>
          <a:p>
            <a:pPr marL="12700" marR="114935">
              <a:lnSpc>
                <a:spcPct val="112700"/>
              </a:lnSpc>
              <a:tabLst>
                <a:tab pos="1704975" algn="l"/>
                <a:tab pos="2595880" algn="l"/>
                <a:tab pos="4182745" algn="l"/>
                <a:tab pos="4375150" algn="l"/>
                <a:tab pos="5057775" algn="l"/>
                <a:tab pos="6130290" algn="l"/>
                <a:tab pos="6953884" algn="l"/>
                <a:tab pos="7985759" algn="l"/>
                <a:tab pos="9069070" algn="l"/>
                <a:tab pos="9243695" algn="l"/>
                <a:tab pos="9664700" algn="l"/>
                <a:tab pos="11410315" algn="l"/>
                <a:tab pos="13171169" algn="l"/>
                <a:tab pos="14570710" algn="l"/>
              </a:tabLst>
            </a:pP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Feature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Engineering: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Created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features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0" dirty="0">
                <a:solidFill>
                  <a:srgbClr val="494949"/>
                </a:solidFill>
                <a:latin typeface="Calibri"/>
                <a:cs typeface="Calibri"/>
              </a:rPr>
              <a:t>such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5" dirty="0">
                <a:solidFill>
                  <a:srgbClr val="494949"/>
                </a:solidFill>
                <a:latin typeface="Calibri"/>
                <a:cs typeface="Calibri"/>
              </a:rPr>
              <a:t>as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average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working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hours,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90" dirty="0">
                <a:solidFill>
                  <a:srgbClr val="494949"/>
                </a:solidFill>
                <a:latin typeface="Calibri"/>
                <a:cs typeface="Calibri"/>
              </a:rPr>
              <a:t>job </a:t>
            </a:r>
            <a:r>
              <a:rPr sz="3850" spc="70" dirty="0">
                <a:solidFill>
                  <a:srgbClr val="494949"/>
                </a:solidFill>
                <a:latin typeface="Calibri"/>
                <a:cs typeface="Calibri"/>
              </a:rPr>
              <a:t>satisfaction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scores,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5" dirty="0">
                <a:solidFill>
                  <a:srgbClr val="494949"/>
                </a:solidFill>
                <a:latin typeface="Calibri"/>
                <a:cs typeface="Calibri"/>
              </a:rPr>
              <a:t>and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personal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85" dirty="0">
                <a:solidFill>
                  <a:srgbClr val="494949"/>
                </a:solidFill>
                <a:latin typeface="Calibri"/>
                <a:cs typeface="Calibri"/>
              </a:rPr>
              <a:t>well-</a:t>
            </a:r>
            <a:r>
              <a:rPr sz="3850" spc="-25" dirty="0">
                <a:solidFill>
                  <a:srgbClr val="494949"/>
                </a:solidFill>
                <a:latin typeface="Calibri"/>
                <a:cs typeface="Calibri"/>
              </a:rPr>
              <a:t>being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35" dirty="0">
                <a:solidFill>
                  <a:srgbClr val="494949"/>
                </a:solidFill>
                <a:latin typeface="Calibri"/>
                <a:cs typeface="Calibri"/>
              </a:rPr>
              <a:t>indicators.</a:t>
            </a:r>
            <a:endParaRPr sz="3850">
              <a:latin typeface="Calibri"/>
              <a:cs typeface="Calibri"/>
            </a:endParaRPr>
          </a:p>
          <a:p>
            <a:pPr marL="12700" marR="797560">
              <a:lnSpc>
                <a:spcPct val="112700"/>
              </a:lnSpc>
              <a:tabLst>
                <a:tab pos="1374775" algn="l"/>
                <a:tab pos="1496695" algn="l"/>
                <a:tab pos="3562985" algn="l"/>
                <a:tab pos="3705225" algn="l"/>
                <a:tab pos="4579620" algn="l"/>
                <a:tab pos="5053965" algn="l"/>
                <a:tab pos="6449695" algn="l"/>
                <a:tab pos="6684009" algn="l"/>
                <a:tab pos="7258684" algn="l"/>
                <a:tab pos="9029065" algn="l"/>
                <a:tab pos="10194290" algn="l"/>
                <a:tab pos="10738485" algn="l"/>
                <a:tab pos="11957685" algn="l"/>
                <a:tab pos="13502640" algn="l"/>
              </a:tabLst>
            </a:pP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Model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Selection: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Tested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various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algorithms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(e.g.,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Random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Forest,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25" dirty="0">
                <a:solidFill>
                  <a:srgbClr val="494949"/>
                </a:solidFill>
                <a:latin typeface="Calibri"/>
                <a:cs typeface="Calibri"/>
              </a:rPr>
              <a:t>SVM, 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Neural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Networks)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	</a:t>
            </a:r>
            <a:r>
              <a:rPr sz="3850" spc="-25" dirty="0">
                <a:solidFill>
                  <a:srgbClr val="494949"/>
                </a:solidFill>
                <a:latin typeface="Calibri"/>
                <a:cs typeface="Calibri"/>
              </a:rPr>
              <a:t>and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selected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5" dirty="0">
                <a:solidFill>
                  <a:srgbClr val="494949"/>
                </a:solidFill>
                <a:latin typeface="Calibri"/>
                <a:cs typeface="Calibri"/>
              </a:rPr>
              <a:t>the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90" dirty="0">
                <a:solidFill>
                  <a:srgbClr val="494949"/>
                </a:solidFill>
                <a:latin typeface="Calibri"/>
                <a:cs typeface="Calibri"/>
              </a:rPr>
              <a:t>best-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performing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model.</a:t>
            </a:r>
            <a:endParaRPr sz="3850">
              <a:latin typeface="Calibri"/>
              <a:cs typeface="Calibri"/>
            </a:endParaRPr>
          </a:p>
          <a:p>
            <a:pPr marL="12700" marR="339090">
              <a:lnSpc>
                <a:spcPct val="112700"/>
              </a:lnSpc>
              <a:tabLst>
                <a:tab pos="1896110" algn="l"/>
                <a:tab pos="2406015" algn="l"/>
                <a:tab pos="3268345" algn="l"/>
                <a:tab pos="3543300" algn="l"/>
                <a:tab pos="5244465" algn="l"/>
                <a:tab pos="6149340" algn="l"/>
                <a:tab pos="8244840" algn="l"/>
                <a:tab pos="10397490" algn="l"/>
                <a:tab pos="11842115" algn="l"/>
                <a:tab pos="12717145" algn="l"/>
                <a:tab pos="13306425" algn="l"/>
                <a:tab pos="14558010" algn="l"/>
              </a:tabLst>
            </a:pP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Evaluation: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0" dirty="0">
                <a:solidFill>
                  <a:srgbClr val="494949"/>
                </a:solidFill>
                <a:latin typeface="Calibri"/>
                <a:cs typeface="Calibri"/>
              </a:rPr>
              <a:t>Used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35" dirty="0">
                <a:solidFill>
                  <a:srgbClr val="494949"/>
                </a:solidFill>
                <a:latin typeface="Calibri"/>
                <a:cs typeface="Calibri"/>
              </a:rPr>
              <a:t>metrics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55" dirty="0">
                <a:solidFill>
                  <a:srgbClr val="494949"/>
                </a:solidFill>
                <a:latin typeface="Calibri"/>
                <a:cs typeface="Calibri"/>
              </a:rPr>
              <a:t>like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40" dirty="0">
                <a:solidFill>
                  <a:srgbClr val="494949"/>
                </a:solidFill>
                <a:latin typeface="Calibri"/>
                <a:cs typeface="Calibri"/>
              </a:rPr>
              <a:t>accuracy,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precision,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60" dirty="0">
                <a:solidFill>
                  <a:srgbClr val="494949"/>
                </a:solidFill>
                <a:latin typeface="Calibri"/>
                <a:cs typeface="Calibri"/>
              </a:rPr>
              <a:t>recall,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5" dirty="0">
                <a:solidFill>
                  <a:srgbClr val="494949"/>
                </a:solidFill>
                <a:latin typeface="Calibri"/>
                <a:cs typeface="Calibri"/>
              </a:rPr>
              <a:t>and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5" dirty="0">
                <a:solidFill>
                  <a:srgbClr val="494949"/>
                </a:solidFill>
                <a:latin typeface="Calibri"/>
                <a:cs typeface="Calibri"/>
              </a:rPr>
              <a:t>F1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0" dirty="0">
                <a:solidFill>
                  <a:srgbClr val="494949"/>
                </a:solidFill>
                <a:latin typeface="Calibri"/>
                <a:cs typeface="Calibri"/>
              </a:rPr>
              <a:t>score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45" dirty="0">
                <a:solidFill>
                  <a:srgbClr val="494949"/>
                </a:solidFill>
                <a:latin typeface="Calibri"/>
                <a:cs typeface="Calibri"/>
              </a:rPr>
              <a:t>to 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evaluate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20" dirty="0">
                <a:solidFill>
                  <a:srgbClr val="494949"/>
                </a:solidFill>
                <a:latin typeface="Calibri"/>
                <a:cs typeface="Calibri"/>
              </a:rPr>
              <a:t>model</a:t>
            </a:r>
            <a:r>
              <a:rPr sz="385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3850" spc="-10" dirty="0">
                <a:solidFill>
                  <a:srgbClr val="494949"/>
                </a:solidFill>
                <a:latin typeface="Calibri"/>
                <a:cs typeface="Calibri"/>
              </a:rPr>
              <a:t>performance.</a:t>
            </a:r>
            <a:endParaRPr sz="38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86670" y="553006"/>
            <a:ext cx="2667000" cy="2565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5424" rIns="0" bIns="0" rtlCol="0">
            <a:spAutoFit/>
          </a:bodyPr>
          <a:lstStyle/>
          <a:p>
            <a:pPr marL="560070">
              <a:lnSpc>
                <a:spcPct val="100000"/>
              </a:lnSpc>
              <a:spcBef>
                <a:spcPts val="100"/>
              </a:spcBef>
            </a:pPr>
            <a:r>
              <a:rPr b="0" spc="-800" dirty="0">
                <a:latin typeface="Arial Black"/>
                <a:cs typeface="Arial Black"/>
              </a:rPr>
              <a:t>M</a:t>
            </a:r>
            <a:r>
              <a:rPr b="0" spc="-830" dirty="0">
                <a:latin typeface="Arial Black"/>
                <a:cs typeface="Arial Black"/>
              </a:rPr>
              <a:t>O</a:t>
            </a:r>
            <a:r>
              <a:rPr b="0" spc="-835" dirty="0">
                <a:latin typeface="Arial Black"/>
                <a:cs typeface="Arial Black"/>
              </a:rPr>
              <a:t>D</a:t>
            </a:r>
            <a:r>
              <a:rPr b="0" spc="-935" dirty="0">
                <a:latin typeface="Arial Black"/>
                <a:cs typeface="Arial Black"/>
              </a:rPr>
              <a:t>E</a:t>
            </a:r>
            <a:r>
              <a:rPr b="0" spc="-865" dirty="0">
                <a:latin typeface="Arial Black"/>
                <a:cs typeface="Arial Black"/>
              </a:rPr>
              <a:t>LL</a:t>
            </a:r>
            <a:r>
              <a:rPr b="0" spc="-855" dirty="0">
                <a:latin typeface="Arial Black"/>
                <a:cs typeface="Arial Black"/>
              </a:rPr>
              <a:t>I</a:t>
            </a:r>
            <a:r>
              <a:rPr b="0" spc="-805" dirty="0">
                <a:latin typeface="Arial Black"/>
                <a:cs typeface="Arial Black"/>
              </a:rPr>
              <a:t>N</a:t>
            </a:r>
            <a:r>
              <a:rPr b="0" spc="-405" dirty="0">
                <a:latin typeface="Arial Black"/>
                <a:cs typeface="Arial Black"/>
              </a:rPr>
              <a:t>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20137" rIns="0" bIns="0" rtlCol="0">
            <a:spAutoFit/>
          </a:bodyPr>
          <a:lstStyle/>
          <a:p>
            <a:pPr marL="396240">
              <a:lnSpc>
                <a:spcPct val="100000"/>
              </a:lnSpc>
              <a:spcBef>
                <a:spcPts val="680"/>
              </a:spcBef>
            </a:pPr>
            <a:r>
              <a:rPr spc="-95" dirty="0"/>
              <a:t>Accuracy:</a:t>
            </a:r>
            <a:r>
              <a:rPr spc="-204" dirty="0"/>
              <a:t> </a:t>
            </a:r>
            <a:r>
              <a:rPr spc="-345" dirty="0"/>
              <a:t>The</a:t>
            </a:r>
            <a:r>
              <a:rPr spc="45" dirty="0"/>
              <a:t> </a:t>
            </a:r>
            <a:r>
              <a:rPr spc="-135" dirty="0"/>
              <a:t>model</a:t>
            </a:r>
            <a:r>
              <a:rPr spc="-165" dirty="0"/>
              <a:t> </a:t>
            </a:r>
            <a:r>
              <a:rPr spc="-90" dirty="0"/>
              <a:t>achieved</a:t>
            </a:r>
            <a:r>
              <a:rPr spc="-114" dirty="0"/>
              <a:t> </a:t>
            </a:r>
            <a:r>
              <a:rPr spc="-305" dirty="0"/>
              <a:t>an</a:t>
            </a:r>
            <a:r>
              <a:rPr spc="5" dirty="0"/>
              <a:t> </a:t>
            </a:r>
            <a:r>
              <a:rPr spc="-45" dirty="0"/>
              <a:t>accuracy</a:t>
            </a:r>
            <a:r>
              <a:rPr spc="-8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20" dirty="0"/>
              <a:t>85%.</a:t>
            </a:r>
          </a:p>
          <a:p>
            <a:pPr marL="396240" marR="962025">
              <a:lnSpc>
                <a:spcPct val="112700"/>
              </a:lnSpc>
            </a:pPr>
            <a:r>
              <a:rPr dirty="0"/>
              <a:t>Precision</a:t>
            </a:r>
            <a:r>
              <a:rPr spc="-155" dirty="0"/>
              <a:t> </a:t>
            </a:r>
            <a:r>
              <a:rPr spc="-270" dirty="0"/>
              <a:t>and</a:t>
            </a:r>
            <a:r>
              <a:rPr spc="-30" dirty="0"/>
              <a:t> </a:t>
            </a:r>
            <a:r>
              <a:rPr spc="-25" dirty="0"/>
              <a:t>Recall:</a:t>
            </a:r>
            <a:r>
              <a:rPr spc="-70" dirty="0"/>
              <a:t> </a:t>
            </a:r>
            <a:r>
              <a:rPr dirty="0"/>
              <a:t>Precision</a:t>
            </a:r>
            <a:r>
              <a:rPr spc="-70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dirty="0"/>
              <a:t>80%</a:t>
            </a:r>
            <a:r>
              <a:rPr spc="-70" dirty="0"/>
              <a:t> </a:t>
            </a:r>
            <a:r>
              <a:rPr spc="-270" dirty="0"/>
              <a:t>and</a:t>
            </a:r>
            <a:r>
              <a:rPr spc="-30" dirty="0"/>
              <a:t> </a:t>
            </a:r>
            <a:r>
              <a:rPr dirty="0"/>
              <a:t>recall</a:t>
            </a:r>
            <a:r>
              <a:rPr spc="-70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spc="-145" dirty="0"/>
              <a:t>78%,</a:t>
            </a:r>
            <a:r>
              <a:rPr spc="-70" dirty="0"/>
              <a:t> </a:t>
            </a:r>
            <a:r>
              <a:rPr spc="-10" dirty="0"/>
              <a:t>indicating </a:t>
            </a:r>
            <a:r>
              <a:rPr dirty="0"/>
              <a:t>reliable</a:t>
            </a:r>
            <a:r>
              <a:rPr spc="35" dirty="0"/>
              <a:t> </a:t>
            </a:r>
            <a:r>
              <a:rPr spc="-10" dirty="0"/>
              <a:t>predictions.</a:t>
            </a:r>
          </a:p>
          <a:p>
            <a:pPr marL="396240" marR="5080">
              <a:lnSpc>
                <a:spcPct val="112700"/>
              </a:lnSpc>
            </a:pPr>
            <a:r>
              <a:rPr spc="-105" dirty="0"/>
              <a:t>Insights:</a:t>
            </a:r>
            <a:r>
              <a:rPr spc="-195" dirty="0"/>
              <a:t> </a:t>
            </a:r>
            <a:r>
              <a:rPr spc="-35" dirty="0"/>
              <a:t>Identified</a:t>
            </a:r>
            <a:r>
              <a:rPr spc="-215" dirty="0"/>
              <a:t> </a:t>
            </a:r>
            <a:r>
              <a:rPr spc="-80" dirty="0"/>
              <a:t>key</a:t>
            </a:r>
            <a:r>
              <a:rPr spc="-195" dirty="0"/>
              <a:t> </a:t>
            </a:r>
            <a:r>
              <a:rPr dirty="0"/>
              <a:t>factors</a:t>
            </a:r>
            <a:r>
              <a:rPr spc="-190" dirty="0"/>
              <a:t> </a:t>
            </a:r>
            <a:r>
              <a:rPr spc="-25" dirty="0"/>
              <a:t>contributing</a:t>
            </a:r>
            <a:r>
              <a:rPr spc="-195" dirty="0"/>
              <a:t> </a:t>
            </a:r>
            <a:r>
              <a:rPr dirty="0"/>
              <a:t>to</a:t>
            </a:r>
            <a:r>
              <a:rPr spc="-190" dirty="0"/>
              <a:t> </a:t>
            </a:r>
            <a:r>
              <a:rPr spc="-130" dirty="0"/>
              <a:t>burnout,</a:t>
            </a:r>
            <a:r>
              <a:rPr spc="-170" dirty="0"/>
              <a:t> </a:t>
            </a:r>
            <a:r>
              <a:rPr spc="-75" dirty="0"/>
              <a:t>such</a:t>
            </a:r>
            <a:r>
              <a:rPr spc="-195" dirty="0"/>
              <a:t> </a:t>
            </a:r>
            <a:r>
              <a:rPr dirty="0"/>
              <a:t>as</a:t>
            </a:r>
            <a:r>
              <a:rPr spc="-190" dirty="0"/>
              <a:t> </a:t>
            </a:r>
            <a:r>
              <a:rPr spc="-20" dirty="0"/>
              <a:t>excessive </a:t>
            </a:r>
            <a:r>
              <a:rPr spc="-90" dirty="0"/>
              <a:t>working</a:t>
            </a:r>
            <a:r>
              <a:rPr spc="-210" dirty="0"/>
              <a:t> </a:t>
            </a:r>
            <a:r>
              <a:rPr spc="-100" dirty="0"/>
              <a:t>hours</a:t>
            </a:r>
            <a:r>
              <a:rPr spc="-145" dirty="0"/>
              <a:t> </a:t>
            </a:r>
            <a:r>
              <a:rPr spc="-270" dirty="0"/>
              <a:t>and</a:t>
            </a:r>
            <a:r>
              <a:rPr spc="-30" dirty="0"/>
              <a:t> </a:t>
            </a:r>
            <a:r>
              <a:rPr spc="-80" dirty="0"/>
              <a:t>low</a:t>
            </a:r>
            <a:r>
              <a:rPr spc="-130" dirty="0"/>
              <a:t> </a:t>
            </a:r>
            <a:r>
              <a:rPr spc="-80" dirty="0"/>
              <a:t>job</a:t>
            </a:r>
            <a:r>
              <a:rPr spc="-125" dirty="0"/>
              <a:t> </a:t>
            </a:r>
            <a:r>
              <a:rPr spc="-10" dirty="0"/>
              <a:t>satisfaction.</a:t>
            </a:r>
          </a:p>
          <a:p>
            <a:pPr marL="396240" marR="854075">
              <a:lnSpc>
                <a:spcPct val="112700"/>
              </a:lnSpc>
            </a:pPr>
            <a:r>
              <a:rPr spc="-135" dirty="0"/>
              <a:t>Implementation:</a:t>
            </a:r>
            <a:r>
              <a:rPr spc="-165" dirty="0"/>
              <a:t> </a:t>
            </a:r>
            <a:r>
              <a:rPr spc="-150" dirty="0"/>
              <a:t>Deployed </a:t>
            </a:r>
            <a:r>
              <a:rPr spc="-20" dirty="0"/>
              <a:t>the</a:t>
            </a:r>
            <a:r>
              <a:rPr spc="-170" dirty="0"/>
              <a:t> </a:t>
            </a:r>
            <a:r>
              <a:rPr spc="-135" dirty="0"/>
              <a:t>model</a:t>
            </a:r>
            <a:r>
              <a:rPr spc="-125" dirty="0"/>
              <a:t> </a:t>
            </a:r>
            <a:r>
              <a:rPr spc="-270" dirty="0"/>
              <a:t>and</a:t>
            </a:r>
            <a:r>
              <a:rPr spc="-35" dirty="0"/>
              <a:t> </a:t>
            </a:r>
            <a:r>
              <a:rPr spc="-10" dirty="0"/>
              <a:t>started</a:t>
            </a:r>
            <a:r>
              <a:rPr spc="-125" dirty="0"/>
              <a:t> </a:t>
            </a:r>
            <a:r>
              <a:rPr spc="-60" dirty="0"/>
              <a:t>providing</a:t>
            </a:r>
            <a:r>
              <a:rPr spc="-130" dirty="0"/>
              <a:t> </a:t>
            </a:r>
            <a:r>
              <a:rPr spc="-10" dirty="0"/>
              <a:t>actionable </a:t>
            </a:r>
            <a:r>
              <a:rPr dirty="0"/>
              <a:t>insights</a:t>
            </a:r>
            <a:r>
              <a:rPr spc="-180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spc="-300" dirty="0"/>
              <a:t>HR</a:t>
            </a:r>
            <a:r>
              <a:rPr dirty="0"/>
              <a:t> for</a:t>
            </a:r>
            <a:r>
              <a:rPr spc="-90" dirty="0"/>
              <a:t> </a:t>
            </a:r>
            <a:r>
              <a:rPr spc="-10" dirty="0"/>
              <a:t>intervention.</a:t>
            </a:r>
          </a:p>
        </p:txBody>
      </p:sp>
      <p:sp>
        <p:nvSpPr>
          <p:cNvPr id="3" name="object 3"/>
          <p:cNvSpPr/>
          <p:nvPr/>
        </p:nvSpPr>
        <p:spPr>
          <a:xfrm>
            <a:off x="5183149" y="758075"/>
            <a:ext cx="2067560" cy="2219325"/>
          </a:xfrm>
          <a:custGeom>
            <a:avLst/>
            <a:gdLst/>
            <a:ahLst/>
            <a:cxnLst/>
            <a:rect l="l" t="t" r="r" b="b"/>
            <a:pathLst>
              <a:path w="2067559" h="2219325">
                <a:moveTo>
                  <a:pt x="609777" y="1390853"/>
                </a:moveTo>
                <a:lnTo>
                  <a:pt x="606577" y="1375003"/>
                </a:lnTo>
                <a:lnTo>
                  <a:pt x="597852" y="1362075"/>
                </a:lnTo>
                <a:lnTo>
                  <a:pt x="584923" y="1353350"/>
                </a:lnTo>
                <a:lnTo>
                  <a:pt x="569074" y="1350149"/>
                </a:lnTo>
                <a:lnTo>
                  <a:pt x="528383" y="1350149"/>
                </a:lnTo>
                <a:lnTo>
                  <a:pt x="528383" y="1431544"/>
                </a:lnTo>
                <a:lnTo>
                  <a:pt x="528383" y="1600327"/>
                </a:lnTo>
                <a:lnTo>
                  <a:pt x="359625" y="1600327"/>
                </a:lnTo>
                <a:lnTo>
                  <a:pt x="359625" y="1431544"/>
                </a:lnTo>
                <a:lnTo>
                  <a:pt x="528383" y="1431544"/>
                </a:lnTo>
                <a:lnTo>
                  <a:pt x="528383" y="1350149"/>
                </a:lnTo>
                <a:lnTo>
                  <a:pt x="318935" y="1350149"/>
                </a:lnTo>
                <a:lnTo>
                  <a:pt x="303085" y="1353350"/>
                </a:lnTo>
                <a:lnTo>
                  <a:pt x="290156" y="1362075"/>
                </a:lnTo>
                <a:lnTo>
                  <a:pt x="281432" y="1375003"/>
                </a:lnTo>
                <a:lnTo>
                  <a:pt x="278231" y="1390853"/>
                </a:lnTo>
                <a:lnTo>
                  <a:pt x="278231" y="1641030"/>
                </a:lnTo>
                <a:lnTo>
                  <a:pt x="281432" y="1656867"/>
                </a:lnTo>
                <a:lnTo>
                  <a:pt x="290156" y="1669808"/>
                </a:lnTo>
                <a:lnTo>
                  <a:pt x="303085" y="1678533"/>
                </a:lnTo>
                <a:lnTo>
                  <a:pt x="318935" y="1681734"/>
                </a:lnTo>
                <a:lnTo>
                  <a:pt x="569074" y="1681734"/>
                </a:lnTo>
                <a:lnTo>
                  <a:pt x="584923" y="1678533"/>
                </a:lnTo>
                <a:lnTo>
                  <a:pt x="597852" y="1669808"/>
                </a:lnTo>
                <a:lnTo>
                  <a:pt x="606577" y="1656867"/>
                </a:lnTo>
                <a:lnTo>
                  <a:pt x="609777" y="1641030"/>
                </a:lnTo>
                <a:lnTo>
                  <a:pt x="609777" y="1600327"/>
                </a:lnTo>
                <a:lnTo>
                  <a:pt x="609777" y="1431544"/>
                </a:lnTo>
                <a:lnTo>
                  <a:pt x="609777" y="1390853"/>
                </a:lnTo>
                <a:close/>
              </a:path>
              <a:path w="2067559" h="2219325">
                <a:moveTo>
                  <a:pt x="609777" y="855256"/>
                </a:moveTo>
                <a:lnTo>
                  <a:pt x="606577" y="839419"/>
                </a:lnTo>
                <a:lnTo>
                  <a:pt x="597852" y="826477"/>
                </a:lnTo>
                <a:lnTo>
                  <a:pt x="584923" y="817765"/>
                </a:lnTo>
                <a:lnTo>
                  <a:pt x="569074" y="814565"/>
                </a:lnTo>
                <a:lnTo>
                  <a:pt x="528383" y="814565"/>
                </a:lnTo>
                <a:lnTo>
                  <a:pt x="528383" y="895959"/>
                </a:lnTo>
                <a:lnTo>
                  <a:pt x="528383" y="1064742"/>
                </a:lnTo>
                <a:lnTo>
                  <a:pt x="359625" y="1064742"/>
                </a:lnTo>
                <a:lnTo>
                  <a:pt x="359625" y="895959"/>
                </a:lnTo>
                <a:lnTo>
                  <a:pt x="528383" y="895959"/>
                </a:lnTo>
                <a:lnTo>
                  <a:pt x="528383" y="814565"/>
                </a:lnTo>
                <a:lnTo>
                  <a:pt x="318935" y="814565"/>
                </a:lnTo>
                <a:lnTo>
                  <a:pt x="303085" y="817765"/>
                </a:lnTo>
                <a:lnTo>
                  <a:pt x="290156" y="826477"/>
                </a:lnTo>
                <a:lnTo>
                  <a:pt x="281432" y="839419"/>
                </a:lnTo>
                <a:lnTo>
                  <a:pt x="278231" y="855256"/>
                </a:lnTo>
                <a:lnTo>
                  <a:pt x="278231" y="1105433"/>
                </a:lnTo>
                <a:lnTo>
                  <a:pt x="281432" y="1121283"/>
                </a:lnTo>
                <a:lnTo>
                  <a:pt x="290156" y="1134211"/>
                </a:lnTo>
                <a:lnTo>
                  <a:pt x="303085" y="1142936"/>
                </a:lnTo>
                <a:lnTo>
                  <a:pt x="318935" y="1146136"/>
                </a:lnTo>
                <a:lnTo>
                  <a:pt x="569074" y="1146136"/>
                </a:lnTo>
                <a:lnTo>
                  <a:pt x="584923" y="1142936"/>
                </a:lnTo>
                <a:lnTo>
                  <a:pt x="597852" y="1134224"/>
                </a:lnTo>
                <a:lnTo>
                  <a:pt x="606577" y="1121283"/>
                </a:lnTo>
                <a:lnTo>
                  <a:pt x="609777" y="1105433"/>
                </a:lnTo>
                <a:lnTo>
                  <a:pt x="609777" y="1064742"/>
                </a:lnTo>
                <a:lnTo>
                  <a:pt x="609777" y="895959"/>
                </a:lnTo>
                <a:lnTo>
                  <a:pt x="609777" y="855256"/>
                </a:lnTo>
                <a:close/>
              </a:path>
              <a:path w="2067559" h="2219325">
                <a:moveTo>
                  <a:pt x="609777" y="319671"/>
                </a:moveTo>
                <a:lnTo>
                  <a:pt x="606577" y="303834"/>
                </a:lnTo>
                <a:lnTo>
                  <a:pt x="597852" y="290893"/>
                </a:lnTo>
                <a:lnTo>
                  <a:pt x="584923" y="282168"/>
                </a:lnTo>
                <a:lnTo>
                  <a:pt x="569074" y="278968"/>
                </a:lnTo>
                <a:lnTo>
                  <a:pt x="528383" y="278968"/>
                </a:lnTo>
                <a:lnTo>
                  <a:pt x="528383" y="360375"/>
                </a:lnTo>
                <a:lnTo>
                  <a:pt x="528383" y="529158"/>
                </a:lnTo>
                <a:lnTo>
                  <a:pt x="359625" y="529158"/>
                </a:lnTo>
                <a:lnTo>
                  <a:pt x="359625" y="360375"/>
                </a:lnTo>
                <a:lnTo>
                  <a:pt x="528383" y="360375"/>
                </a:lnTo>
                <a:lnTo>
                  <a:pt x="528383" y="278968"/>
                </a:lnTo>
                <a:lnTo>
                  <a:pt x="318935" y="278968"/>
                </a:lnTo>
                <a:lnTo>
                  <a:pt x="303085" y="282168"/>
                </a:lnTo>
                <a:lnTo>
                  <a:pt x="290156" y="290893"/>
                </a:lnTo>
                <a:lnTo>
                  <a:pt x="281432" y="303822"/>
                </a:lnTo>
                <a:lnTo>
                  <a:pt x="278231" y="319671"/>
                </a:lnTo>
                <a:lnTo>
                  <a:pt x="278231" y="569849"/>
                </a:lnTo>
                <a:lnTo>
                  <a:pt x="281432" y="585685"/>
                </a:lnTo>
                <a:lnTo>
                  <a:pt x="290156" y="598627"/>
                </a:lnTo>
                <a:lnTo>
                  <a:pt x="303085" y="607352"/>
                </a:lnTo>
                <a:lnTo>
                  <a:pt x="318935" y="610552"/>
                </a:lnTo>
                <a:lnTo>
                  <a:pt x="569074" y="610552"/>
                </a:lnTo>
                <a:lnTo>
                  <a:pt x="584923" y="607352"/>
                </a:lnTo>
                <a:lnTo>
                  <a:pt x="597852" y="598627"/>
                </a:lnTo>
                <a:lnTo>
                  <a:pt x="606577" y="585685"/>
                </a:lnTo>
                <a:lnTo>
                  <a:pt x="609777" y="569849"/>
                </a:lnTo>
                <a:lnTo>
                  <a:pt x="609777" y="529158"/>
                </a:lnTo>
                <a:lnTo>
                  <a:pt x="609777" y="360375"/>
                </a:lnTo>
                <a:lnTo>
                  <a:pt x="609777" y="319671"/>
                </a:lnTo>
                <a:close/>
              </a:path>
              <a:path w="2067559" h="2219325">
                <a:moveTo>
                  <a:pt x="1038199" y="1670621"/>
                </a:moveTo>
                <a:lnTo>
                  <a:pt x="1034999" y="1654784"/>
                </a:lnTo>
                <a:lnTo>
                  <a:pt x="1026287" y="1641843"/>
                </a:lnTo>
                <a:lnTo>
                  <a:pt x="1013345" y="1633118"/>
                </a:lnTo>
                <a:lnTo>
                  <a:pt x="997508" y="1629918"/>
                </a:lnTo>
                <a:lnTo>
                  <a:pt x="705078" y="1629918"/>
                </a:lnTo>
                <a:lnTo>
                  <a:pt x="689241" y="1633118"/>
                </a:lnTo>
                <a:lnTo>
                  <a:pt x="676300" y="1641843"/>
                </a:lnTo>
                <a:lnTo>
                  <a:pt x="667575" y="1654784"/>
                </a:lnTo>
                <a:lnTo>
                  <a:pt x="664387" y="1670621"/>
                </a:lnTo>
                <a:lnTo>
                  <a:pt x="667575" y="1686471"/>
                </a:lnTo>
                <a:lnTo>
                  <a:pt x="676300" y="1699399"/>
                </a:lnTo>
                <a:lnTo>
                  <a:pt x="689241" y="1708124"/>
                </a:lnTo>
                <a:lnTo>
                  <a:pt x="705078" y="1711325"/>
                </a:lnTo>
                <a:lnTo>
                  <a:pt x="997508" y="1711325"/>
                </a:lnTo>
                <a:lnTo>
                  <a:pt x="1013345" y="1708124"/>
                </a:lnTo>
                <a:lnTo>
                  <a:pt x="1026274" y="1699399"/>
                </a:lnTo>
                <a:lnTo>
                  <a:pt x="1034999" y="1686471"/>
                </a:lnTo>
                <a:lnTo>
                  <a:pt x="1038199" y="1670621"/>
                </a:lnTo>
                <a:close/>
              </a:path>
              <a:path w="2067559" h="2219325">
                <a:moveTo>
                  <a:pt x="1057224" y="1066673"/>
                </a:moveTo>
                <a:lnTo>
                  <a:pt x="1054023" y="1050823"/>
                </a:lnTo>
                <a:lnTo>
                  <a:pt x="1045298" y="1037894"/>
                </a:lnTo>
                <a:lnTo>
                  <a:pt x="1032370" y="1029169"/>
                </a:lnTo>
                <a:lnTo>
                  <a:pt x="1016533" y="1025969"/>
                </a:lnTo>
                <a:lnTo>
                  <a:pt x="724103" y="1025969"/>
                </a:lnTo>
                <a:lnTo>
                  <a:pt x="708266" y="1029169"/>
                </a:lnTo>
                <a:lnTo>
                  <a:pt x="695325" y="1037894"/>
                </a:lnTo>
                <a:lnTo>
                  <a:pt x="686600" y="1050823"/>
                </a:lnTo>
                <a:lnTo>
                  <a:pt x="683399" y="1066673"/>
                </a:lnTo>
                <a:lnTo>
                  <a:pt x="686600" y="1082522"/>
                </a:lnTo>
                <a:lnTo>
                  <a:pt x="695325" y="1095451"/>
                </a:lnTo>
                <a:lnTo>
                  <a:pt x="708266" y="1104176"/>
                </a:lnTo>
                <a:lnTo>
                  <a:pt x="724103" y="1107376"/>
                </a:lnTo>
                <a:lnTo>
                  <a:pt x="1016533" y="1107376"/>
                </a:lnTo>
                <a:lnTo>
                  <a:pt x="1032370" y="1104176"/>
                </a:lnTo>
                <a:lnTo>
                  <a:pt x="1045298" y="1095451"/>
                </a:lnTo>
                <a:lnTo>
                  <a:pt x="1054023" y="1082522"/>
                </a:lnTo>
                <a:lnTo>
                  <a:pt x="1057224" y="1066673"/>
                </a:lnTo>
                <a:close/>
              </a:path>
              <a:path w="2067559" h="2219325">
                <a:moveTo>
                  <a:pt x="1057224" y="531088"/>
                </a:moveTo>
                <a:lnTo>
                  <a:pt x="1054023" y="515239"/>
                </a:lnTo>
                <a:lnTo>
                  <a:pt x="1045298" y="502310"/>
                </a:lnTo>
                <a:lnTo>
                  <a:pt x="1032370" y="493585"/>
                </a:lnTo>
                <a:lnTo>
                  <a:pt x="1016533" y="490385"/>
                </a:lnTo>
                <a:lnTo>
                  <a:pt x="724103" y="490385"/>
                </a:lnTo>
                <a:lnTo>
                  <a:pt x="708266" y="493585"/>
                </a:lnTo>
                <a:lnTo>
                  <a:pt x="695325" y="502310"/>
                </a:lnTo>
                <a:lnTo>
                  <a:pt x="686600" y="515239"/>
                </a:lnTo>
                <a:lnTo>
                  <a:pt x="683399" y="531088"/>
                </a:lnTo>
                <a:lnTo>
                  <a:pt x="686600" y="546938"/>
                </a:lnTo>
                <a:lnTo>
                  <a:pt x="695325" y="559866"/>
                </a:lnTo>
                <a:lnTo>
                  <a:pt x="708266" y="568591"/>
                </a:lnTo>
                <a:lnTo>
                  <a:pt x="724103" y="571792"/>
                </a:lnTo>
                <a:lnTo>
                  <a:pt x="1016533" y="571792"/>
                </a:lnTo>
                <a:lnTo>
                  <a:pt x="1032370" y="568591"/>
                </a:lnTo>
                <a:lnTo>
                  <a:pt x="1045298" y="559866"/>
                </a:lnTo>
                <a:lnTo>
                  <a:pt x="1054023" y="546938"/>
                </a:lnTo>
                <a:lnTo>
                  <a:pt x="1057224" y="531088"/>
                </a:lnTo>
                <a:close/>
              </a:path>
              <a:path w="2067559" h="2219325">
                <a:moveTo>
                  <a:pt x="1087818" y="911644"/>
                </a:moveTo>
                <a:lnTo>
                  <a:pt x="1084618" y="895794"/>
                </a:lnTo>
                <a:lnTo>
                  <a:pt x="1075905" y="882865"/>
                </a:lnTo>
                <a:lnTo>
                  <a:pt x="1062964" y="874141"/>
                </a:lnTo>
                <a:lnTo>
                  <a:pt x="1047127" y="870940"/>
                </a:lnTo>
                <a:lnTo>
                  <a:pt x="724103" y="870940"/>
                </a:lnTo>
                <a:lnTo>
                  <a:pt x="708266" y="874141"/>
                </a:lnTo>
                <a:lnTo>
                  <a:pt x="695325" y="882865"/>
                </a:lnTo>
                <a:lnTo>
                  <a:pt x="686600" y="895794"/>
                </a:lnTo>
                <a:lnTo>
                  <a:pt x="683399" y="911644"/>
                </a:lnTo>
                <a:lnTo>
                  <a:pt x="686600" y="927481"/>
                </a:lnTo>
                <a:lnTo>
                  <a:pt x="695325" y="940422"/>
                </a:lnTo>
                <a:lnTo>
                  <a:pt x="708253" y="949147"/>
                </a:lnTo>
                <a:lnTo>
                  <a:pt x="724103" y="952334"/>
                </a:lnTo>
                <a:lnTo>
                  <a:pt x="1047127" y="952334"/>
                </a:lnTo>
                <a:lnTo>
                  <a:pt x="1062964" y="949147"/>
                </a:lnTo>
                <a:lnTo>
                  <a:pt x="1075893" y="940422"/>
                </a:lnTo>
                <a:lnTo>
                  <a:pt x="1084618" y="927481"/>
                </a:lnTo>
                <a:lnTo>
                  <a:pt x="1087818" y="911644"/>
                </a:lnTo>
                <a:close/>
              </a:path>
              <a:path w="2067559" h="2219325">
                <a:moveTo>
                  <a:pt x="1267510" y="1447228"/>
                </a:moveTo>
                <a:lnTo>
                  <a:pt x="1264310" y="1431378"/>
                </a:lnTo>
                <a:lnTo>
                  <a:pt x="1255598" y="1418450"/>
                </a:lnTo>
                <a:lnTo>
                  <a:pt x="1242656" y="1409725"/>
                </a:lnTo>
                <a:lnTo>
                  <a:pt x="1226820" y="1406525"/>
                </a:lnTo>
                <a:lnTo>
                  <a:pt x="724103" y="1406525"/>
                </a:lnTo>
                <a:lnTo>
                  <a:pt x="708266" y="1409725"/>
                </a:lnTo>
                <a:lnTo>
                  <a:pt x="695325" y="1418437"/>
                </a:lnTo>
                <a:lnTo>
                  <a:pt x="686600" y="1431378"/>
                </a:lnTo>
                <a:lnTo>
                  <a:pt x="683399" y="1447228"/>
                </a:lnTo>
                <a:lnTo>
                  <a:pt x="686600" y="1463065"/>
                </a:lnTo>
                <a:lnTo>
                  <a:pt x="695325" y="1476006"/>
                </a:lnTo>
                <a:lnTo>
                  <a:pt x="708253" y="1484731"/>
                </a:lnTo>
                <a:lnTo>
                  <a:pt x="724103" y="1487919"/>
                </a:lnTo>
                <a:lnTo>
                  <a:pt x="1226820" y="1487919"/>
                </a:lnTo>
                <a:lnTo>
                  <a:pt x="1242656" y="1484731"/>
                </a:lnTo>
                <a:lnTo>
                  <a:pt x="1255598" y="1476006"/>
                </a:lnTo>
                <a:lnTo>
                  <a:pt x="1264310" y="1463065"/>
                </a:lnTo>
                <a:lnTo>
                  <a:pt x="1267510" y="1447228"/>
                </a:lnTo>
                <a:close/>
              </a:path>
              <a:path w="2067559" h="2219325">
                <a:moveTo>
                  <a:pt x="1349654" y="376047"/>
                </a:moveTo>
                <a:lnTo>
                  <a:pt x="1346454" y="360210"/>
                </a:lnTo>
                <a:lnTo>
                  <a:pt x="1337729" y="347268"/>
                </a:lnTo>
                <a:lnTo>
                  <a:pt x="1324800" y="338543"/>
                </a:lnTo>
                <a:lnTo>
                  <a:pt x="1308950" y="335356"/>
                </a:lnTo>
                <a:lnTo>
                  <a:pt x="724103" y="335356"/>
                </a:lnTo>
                <a:lnTo>
                  <a:pt x="708266" y="338543"/>
                </a:lnTo>
                <a:lnTo>
                  <a:pt x="695325" y="347268"/>
                </a:lnTo>
                <a:lnTo>
                  <a:pt x="686600" y="360210"/>
                </a:lnTo>
                <a:lnTo>
                  <a:pt x="683399" y="376047"/>
                </a:lnTo>
                <a:lnTo>
                  <a:pt x="686600" y="391896"/>
                </a:lnTo>
                <a:lnTo>
                  <a:pt x="695325" y="404825"/>
                </a:lnTo>
                <a:lnTo>
                  <a:pt x="708253" y="413550"/>
                </a:lnTo>
                <a:lnTo>
                  <a:pt x="724103" y="416750"/>
                </a:lnTo>
                <a:lnTo>
                  <a:pt x="1308963" y="416750"/>
                </a:lnTo>
                <a:lnTo>
                  <a:pt x="1324800" y="413550"/>
                </a:lnTo>
                <a:lnTo>
                  <a:pt x="1337729" y="404825"/>
                </a:lnTo>
                <a:lnTo>
                  <a:pt x="1346454" y="391896"/>
                </a:lnTo>
                <a:lnTo>
                  <a:pt x="1349654" y="376047"/>
                </a:lnTo>
                <a:close/>
              </a:path>
              <a:path w="2067559" h="2219325">
                <a:moveTo>
                  <a:pt x="1627886" y="40703"/>
                </a:moveTo>
                <a:lnTo>
                  <a:pt x="1624698" y="24866"/>
                </a:lnTo>
                <a:lnTo>
                  <a:pt x="1615973" y="11925"/>
                </a:lnTo>
                <a:lnTo>
                  <a:pt x="1603032" y="3200"/>
                </a:lnTo>
                <a:lnTo>
                  <a:pt x="1587195" y="0"/>
                </a:lnTo>
                <a:lnTo>
                  <a:pt x="40703" y="0"/>
                </a:lnTo>
                <a:lnTo>
                  <a:pt x="24866" y="3200"/>
                </a:lnTo>
                <a:lnTo>
                  <a:pt x="11925" y="11925"/>
                </a:lnTo>
                <a:lnTo>
                  <a:pt x="3200" y="24866"/>
                </a:lnTo>
                <a:lnTo>
                  <a:pt x="0" y="40703"/>
                </a:lnTo>
                <a:lnTo>
                  <a:pt x="0" y="1919998"/>
                </a:lnTo>
                <a:lnTo>
                  <a:pt x="3200" y="1935835"/>
                </a:lnTo>
                <a:lnTo>
                  <a:pt x="11925" y="1948776"/>
                </a:lnTo>
                <a:lnTo>
                  <a:pt x="24853" y="1957489"/>
                </a:lnTo>
                <a:lnTo>
                  <a:pt x="40703" y="1960689"/>
                </a:lnTo>
                <a:lnTo>
                  <a:pt x="1359712" y="1960689"/>
                </a:lnTo>
                <a:lnTo>
                  <a:pt x="1397215" y="1935835"/>
                </a:lnTo>
                <a:lnTo>
                  <a:pt x="1388491" y="1891220"/>
                </a:lnTo>
                <a:lnTo>
                  <a:pt x="81394" y="1879295"/>
                </a:lnTo>
                <a:lnTo>
                  <a:pt x="81394" y="81394"/>
                </a:lnTo>
                <a:lnTo>
                  <a:pt x="1546491" y="81394"/>
                </a:lnTo>
                <a:lnTo>
                  <a:pt x="1546491" y="497382"/>
                </a:lnTo>
                <a:lnTo>
                  <a:pt x="1549692" y="513219"/>
                </a:lnTo>
                <a:lnTo>
                  <a:pt x="1558417" y="526161"/>
                </a:lnTo>
                <a:lnTo>
                  <a:pt x="1571345" y="534885"/>
                </a:lnTo>
                <a:lnTo>
                  <a:pt x="1587195" y="538086"/>
                </a:lnTo>
                <a:lnTo>
                  <a:pt x="1603032" y="534885"/>
                </a:lnTo>
                <a:lnTo>
                  <a:pt x="1615973" y="526161"/>
                </a:lnTo>
                <a:lnTo>
                  <a:pt x="1624685" y="513219"/>
                </a:lnTo>
                <a:lnTo>
                  <a:pt x="1627886" y="497382"/>
                </a:lnTo>
                <a:lnTo>
                  <a:pt x="1627886" y="40703"/>
                </a:lnTo>
                <a:close/>
              </a:path>
              <a:path w="2067559" h="2219325">
                <a:moveTo>
                  <a:pt x="1813140" y="925106"/>
                </a:moveTo>
                <a:lnTo>
                  <a:pt x="1810169" y="909789"/>
                </a:lnTo>
                <a:lnTo>
                  <a:pt x="1801228" y="896327"/>
                </a:lnTo>
                <a:lnTo>
                  <a:pt x="1787766" y="887387"/>
                </a:lnTo>
                <a:lnTo>
                  <a:pt x="1772462" y="884415"/>
                </a:lnTo>
                <a:lnTo>
                  <a:pt x="1757146" y="887387"/>
                </a:lnTo>
                <a:lnTo>
                  <a:pt x="1743684" y="896340"/>
                </a:lnTo>
                <a:lnTo>
                  <a:pt x="1489608" y="1150429"/>
                </a:lnTo>
                <a:lnTo>
                  <a:pt x="1388478" y="1049286"/>
                </a:lnTo>
                <a:lnTo>
                  <a:pt x="1344396" y="1040345"/>
                </a:lnTo>
                <a:lnTo>
                  <a:pt x="1319009" y="1078064"/>
                </a:lnTo>
                <a:lnTo>
                  <a:pt x="1321993" y="1093381"/>
                </a:lnTo>
                <a:lnTo>
                  <a:pt x="1460830" y="1236764"/>
                </a:lnTo>
                <a:lnTo>
                  <a:pt x="1489608" y="1248676"/>
                </a:lnTo>
                <a:lnTo>
                  <a:pt x="1497380" y="1247940"/>
                </a:lnTo>
                <a:lnTo>
                  <a:pt x="1801228" y="953884"/>
                </a:lnTo>
                <a:lnTo>
                  <a:pt x="1810169" y="940422"/>
                </a:lnTo>
                <a:lnTo>
                  <a:pt x="1813140" y="925106"/>
                </a:lnTo>
                <a:close/>
              </a:path>
              <a:path w="2067559" h="2219325">
                <a:moveTo>
                  <a:pt x="2066937" y="1042263"/>
                </a:moveTo>
                <a:lnTo>
                  <a:pt x="2064562" y="994092"/>
                </a:lnTo>
                <a:lnTo>
                  <a:pt x="2057463" y="946785"/>
                </a:lnTo>
                <a:lnTo>
                  <a:pt x="2045677" y="900544"/>
                </a:lnTo>
                <a:lnTo>
                  <a:pt x="2029231" y="855497"/>
                </a:lnTo>
                <a:lnTo>
                  <a:pt x="2009165" y="813752"/>
                </a:lnTo>
                <a:lnTo>
                  <a:pt x="1985556" y="774801"/>
                </a:lnTo>
                <a:lnTo>
                  <a:pt x="1985556" y="1042263"/>
                </a:lnTo>
                <a:lnTo>
                  <a:pt x="1982139" y="1094854"/>
                </a:lnTo>
                <a:lnTo>
                  <a:pt x="1972030" y="1145882"/>
                </a:lnTo>
                <a:lnTo>
                  <a:pt x="1955431" y="1194816"/>
                </a:lnTo>
                <a:lnTo>
                  <a:pt x="1932571" y="1241145"/>
                </a:lnTo>
                <a:lnTo>
                  <a:pt x="1903641" y="1284376"/>
                </a:lnTo>
                <a:lnTo>
                  <a:pt x="1868881" y="1323987"/>
                </a:lnTo>
                <a:lnTo>
                  <a:pt x="1829282" y="1358747"/>
                </a:lnTo>
                <a:lnTo>
                  <a:pt x="1786051" y="1387678"/>
                </a:lnTo>
                <a:lnTo>
                  <a:pt x="1739722" y="1410550"/>
                </a:lnTo>
                <a:lnTo>
                  <a:pt x="1690789" y="1427137"/>
                </a:lnTo>
                <a:lnTo>
                  <a:pt x="1662620" y="1432737"/>
                </a:lnTo>
                <a:lnTo>
                  <a:pt x="1662620" y="1661020"/>
                </a:lnTo>
                <a:lnTo>
                  <a:pt x="1662620" y="2062403"/>
                </a:lnTo>
                <a:lnTo>
                  <a:pt x="1656676" y="2091740"/>
                </a:lnTo>
                <a:lnTo>
                  <a:pt x="1640497" y="2115718"/>
                </a:lnTo>
                <a:lnTo>
                  <a:pt x="1616519" y="2131898"/>
                </a:lnTo>
                <a:lnTo>
                  <a:pt x="1587195" y="2137829"/>
                </a:lnTo>
                <a:lnTo>
                  <a:pt x="1557858" y="2131898"/>
                </a:lnTo>
                <a:lnTo>
                  <a:pt x="1533880" y="2115718"/>
                </a:lnTo>
                <a:lnTo>
                  <a:pt x="1517700" y="2091740"/>
                </a:lnTo>
                <a:lnTo>
                  <a:pt x="1511769" y="2062403"/>
                </a:lnTo>
                <a:lnTo>
                  <a:pt x="1511769" y="1661020"/>
                </a:lnTo>
                <a:lnTo>
                  <a:pt x="1662620" y="1661020"/>
                </a:lnTo>
                <a:lnTo>
                  <a:pt x="1662620" y="1432737"/>
                </a:lnTo>
                <a:lnTo>
                  <a:pt x="1639785" y="1437259"/>
                </a:lnTo>
                <a:lnTo>
                  <a:pt x="1609509" y="1439227"/>
                </a:lnTo>
                <a:lnTo>
                  <a:pt x="1609509" y="1523707"/>
                </a:lnTo>
                <a:lnTo>
                  <a:pt x="1609509" y="1579626"/>
                </a:lnTo>
                <a:lnTo>
                  <a:pt x="1564868" y="1579626"/>
                </a:lnTo>
                <a:lnTo>
                  <a:pt x="1564868" y="1523707"/>
                </a:lnTo>
                <a:lnTo>
                  <a:pt x="1586649" y="1524571"/>
                </a:lnTo>
                <a:lnTo>
                  <a:pt x="1587728" y="1524571"/>
                </a:lnTo>
                <a:lnTo>
                  <a:pt x="1609509" y="1523707"/>
                </a:lnTo>
                <a:lnTo>
                  <a:pt x="1609509" y="1439227"/>
                </a:lnTo>
                <a:lnTo>
                  <a:pt x="1587195" y="1440675"/>
                </a:lnTo>
                <a:lnTo>
                  <a:pt x="1534604" y="1437259"/>
                </a:lnTo>
                <a:lnTo>
                  <a:pt x="1483588" y="1427137"/>
                </a:lnTo>
                <a:lnTo>
                  <a:pt x="1434668" y="1410550"/>
                </a:lnTo>
                <a:lnTo>
                  <a:pt x="1388338" y="1387678"/>
                </a:lnTo>
                <a:lnTo>
                  <a:pt x="1345107" y="1358747"/>
                </a:lnTo>
                <a:lnTo>
                  <a:pt x="1305509" y="1323987"/>
                </a:lnTo>
                <a:lnTo>
                  <a:pt x="1270736" y="1284376"/>
                </a:lnTo>
                <a:lnTo>
                  <a:pt x="1241818" y="1241145"/>
                </a:lnTo>
                <a:lnTo>
                  <a:pt x="1218958" y="1194816"/>
                </a:lnTo>
                <a:lnTo>
                  <a:pt x="1202359" y="1145882"/>
                </a:lnTo>
                <a:lnTo>
                  <a:pt x="1192250" y="1094854"/>
                </a:lnTo>
                <a:lnTo>
                  <a:pt x="1188834" y="1042263"/>
                </a:lnTo>
                <a:lnTo>
                  <a:pt x="1192250" y="989672"/>
                </a:lnTo>
                <a:lnTo>
                  <a:pt x="1202359" y="938657"/>
                </a:lnTo>
                <a:lnTo>
                  <a:pt x="1218958" y="889723"/>
                </a:lnTo>
                <a:lnTo>
                  <a:pt x="1241818" y="843381"/>
                </a:lnTo>
                <a:lnTo>
                  <a:pt x="1270736" y="800163"/>
                </a:lnTo>
                <a:lnTo>
                  <a:pt x="1305509" y="760552"/>
                </a:lnTo>
                <a:lnTo>
                  <a:pt x="1345107" y="725779"/>
                </a:lnTo>
                <a:lnTo>
                  <a:pt x="1388338" y="696861"/>
                </a:lnTo>
                <a:lnTo>
                  <a:pt x="1434668" y="673989"/>
                </a:lnTo>
                <a:lnTo>
                  <a:pt x="1483588" y="657390"/>
                </a:lnTo>
                <a:lnTo>
                  <a:pt x="1534604" y="647280"/>
                </a:lnTo>
                <a:lnTo>
                  <a:pt x="1587195" y="643864"/>
                </a:lnTo>
                <a:lnTo>
                  <a:pt x="1639785" y="647280"/>
                </a:lnTo>
                <a:lnTo>
                  <a:pt x="1690789" y="657390"/>
                </a:lnTo>
                <a:lnTo>
                  <a:pt x="1739722" y="673989"/>
                </a:lnTo>
                <a:lnTo>
                  <a:pt x="1786051" y="696861"/>
                </a:lnTo>
                <a:lnTo>
                  <a:pt x="1829282" y="725779"/>
                </a:lnTo>
                <a:lnTo>
                  <a:pt x="1868881" y="760552"/>
                </a:lnTo>
                <a:lnTo>
                  <a:pt x="1903641" y="800163"/>
                </a:lnTo>
                <a:lnTo>
                  <a:pt x="1932571" y="843381"/>
                </a:lnTo>
                <a:lnTo>
                  <a:pt x="1955431" y="889723"/>
                </a:lnTo>
                <a:lnTo>
                  <a:pt x="1972030" y="938657"/>
                </a:lnTo>
                <a:lnTo>
                  <a:pt x="1982139" y="989672"/>
                </a:lnTo>
                <a:lnTo>
                  <a:pt x="1985556" y="1042263"/>
                </a:lnTo>
                <a:lnTo>
                  <a:pt x="1985556" y="774801"/>
                </a:lnTo>
                <a:lnTo>
                  <a:pt x="1957679" y="737374"/>
                </a:lnTo>
                <a:lnTo>
                  <a:pt x="1926424" y="702995"/>
                </a:lnTo>
                <a:lnTo>
                  <a:pt x="1892058" y="671753"/>
                </a:lnTo>
                <a:lnTo>
                  <a:pt x="1855101" y="644144"/>
                </a:lnTo>
                <a:lnTo>
                  <a:pt x="1815680" y="620255"/>
                </a:lnTo>
                <a:lnTo>
                  <a:pt x="1773948" y="600189"/>
                </a:lnTo>
                <a:lnTo>
                  <a:pt x="1728901" y="583742"/>
                </a:lnTo>
                <a:lnTo>
                  <a:pt x="1682661" y="571944"/>
                </a:lnTo>
                <a:lnTo>
                  <a:pt x="1635366" y="564845"/>
                </a:lnTo>
                <a:lnTo>
                  <a:pt x="1587195" y="562470"/>
                </a:lnTo>
                <a:lnTo>
                  <a:pt x="1539024" y="564845"/>
                </a:lnTo>
                <a:lnTo>
                  <a:pt x="1491729" y="571944"/>
                </a:lnTo>
                <a:lnTo>
                  <a:pt x="1445475" y="583742"/>
                </a:lnTo>
                <a:lnTo>
                  <a:pt x="1400441" y="600189"/>
                </a:lnTo>
                <a:lnTo>
                  <a:pt x="1358709" y="620255"/>
                </a:lnTo>
                <a:lnTo>
                  <a:pt x="1319301" y="644131"/>
                </a:lnTo>
                <a:lnTo>
                  <a:pt x="1282331" y="671741"/>
                </a:lnTo>
                <a:lnTo>
                  <a:pt x="1247952" y="702995"/>
                </a:lnTo>
                <a:lnTo>
                  <a:pt x="1216710" y="737374"/>
                </a:lnTo>
                <a:lnTo>
                  <a:pt x="1189101" y="774331"/>
                </a:lnTo>
                <a:lnTo>
                  <a:pt x="1165225" y="813752"/>
                </a:lnTo>
                <a:lnTo>
                  <a:pt x="1145159" y="855497"/>
                </a:lnTo>
                <a:lnTo>
                  <a:pt x="1128712" y="900531"/>
                </a:lnTo>
                <a:lnTo>
                  <a:pt x="1116914" y="946785"/>
                </a:lnTo>
                <a:lnTo>
                  <a:pt x="1109814" y="994079"/>
                </a:lnTo>
                <a:lnTo>
                  <a:pt x="1107440" y="1042263"/>
                </a:lnTo>
                <a:lnTo>
                  <a:pt x="1109814" y="1090447"/>
                </a:lnTo>
                <a:lnTo>
                  <a:pt x="1116914" y="1137742"/>
                </a:lnTo>
                <a:lnTo>
                  <a:pt x="1128712" y="1183995"/>
                </a:lnTo>
                <a:lnTo>
                  <a:pt x="1145159" y="1229042"/>
                </a:lnTo>
                <a:lnTo>
                  <a:pt x="1165225" y="1270774"/>
                </a:lnTo>
                <a:lnTo>
                  <a:pt x="1189101" y="1310195"/>
                </a:lnTo>
                <a:lnTo>
                  <a:pt x="1216710" y="1347165"/>
                </a:lnTo>
                <a:lnTo>
                  <a:pt x="1247952" y="1381544"/>
                </a:lnTo>
                <a:lnTo>
                  <a:pt x="1282331" y="1412786"/>
                </a:lnTo>
                <a:lnTo>
                  <a:pt x="1319288" y="1440395"/>
                </a:lnTo>
                <a:lnTo>
                  <a:pt x="1358709" y="1464284"/>
                </a:lnTo>
                <a:lnTo>
                  <a:pt x="1400441" y="1484350"/>
                </a:lnTo>
                <a:lnTo>
                  <a:pt x="1441450" y="1499527"/>
                </a:lnTo>
                <a:lnTo>
                  <a:pt x="1483487" y="1510842"/>
                </a:lnTo>
                <a:lnTo>
                  <a:pt x="1483487" y="1582801"/>
                </a:lnTo>
                <a:lnTo>
                  <a:pt x="1462239" y="1593126"/>
                </a:lnTo>
                <a:lnTo>
                  <a:pt x="1445425" y="1609356"/>
                </a:lnTo>
                <a:lnTo>
                  <a:pt x="1434363" y="1630159"/>
                </a:lnTo>
                <a:lnTo>
                  <a:pt x="1430388" y="1654225"/>
                </a:lnTo>
                <a:lnTo>
                  <a:pt x="1430388" y="2062403"/>
                </a:lnTo>
                <a:lnTo>
                  <a:pt x="1438389" y="2111921"/>
                </a:lnTo>
                <a:lnTo>
                  <a:pt x="1460677" y="2154961"/>
                </a:lnTo>
                <a:lnTo>
                  <a:pt x="1494637" y="2188934"/>
                </a:lnTo>
                <a:lnTo>
                  <a:pt x="1537677" y="2211222"/>
                </a:lnTo>
                <a:lnTo>
                  <a:pt x="1587195" y="2219223"/>
                </a:lnTo>
                <a:lnTo>
                  <a:pt x="1636699" y="2211222"/>
                </a:lnTo>
                <a:lnTo>
                  <a:pt x="1679740" y="2188934"/>
                </a:lnTo>
                <a:lnTo>
                  <a:pt x="1713712" y="2154961"/>
                </a:lnTo>
                <a:lnTo>
                  <a:pt x="1722577" y="2137829"/>
                </a:lnTo>
                <a:lnTo>
                  <a:pt x="1736001" y="2111921"/>
                </a:lnTo>
                <a:lnTo>
                  <a:pt x="1744002" y="2062403"/>
                </a:lnTo>
                <a:lnTo>
                  <a:pt x="1744002" y="1661020"/>
                </a:lnTo>
                <a:lnTo>
                  <a:pt x="1744002" y="1654225"/>
                </a:lnTo>
                <a:lnTo>
                  <a:pt x="1740027" y="1630159"/>
                </a:lnTo>
                <a:lnTo>
                  <a:pt x="1728965" y="1609356"/>
                </a:lnTo>
                <a:lnTo>
                  <a:pt x="1712150" y="1593126"/>
                </a:lnTo>
                <a:lnTo>
                  <a:pt x="1690903" y="1582801"/>
                </a:lnTo>
                <a:lnTo>
                  <a:pt x="1690903" y="1579626"/>
                </a:lnTo>
                <a:lnTo>
                  <a:pt x="1690903" y="1523707"/>
                </a:lnTo>
                <a:lnTo>
                  <a:pt x="1690903" y="1510842"/>
                </a:lnTo>
                <a:lnTo>
                  <a:pt x="1712036" y="1505673"/>
                </a:lnTo>
                <a:lnTo>
                  <a:pt x="1753577" y="1492427"/>
                </a:lnTo>
                <a:lnTo>
                  <a:pt x="1815680" y="1464284"/>
                </a:lnTo>
                <a:lnTo>
                  <a:pt x="1854644" y="1440675"/>
                </a:lnTo>
                <a:lnTo>
                  <a:pt x="1892058" y="1412786"/>
                </a:lnTo>
                <a:lnTo>
                  <a:pt x="1926424" y="1381544"/>
                </a:lnTo>
                <a:lnTo>
                  <a:pt x="1957679" y="1347165"/>
                </a:lnTo>
                <a:lnTo>
                  <a:pt x="1985276" y="1310195"/>
                </a:lnTo>
                <a:lnTo>
                  <a:pt x="2009165" y="1270774"/>
                </a:lnTo>
                <a:lnTo>
                  <a:pt x="2029231" y="1229042"/>
                </a:lnTo>
                <a:lnTo>
                  <a:pt x="2045677" y="1183995"/>
                </a:lnTo>
                <a:lnTo>
                  <a:pt x="2057463" y="1137742"/>
                </a:lnTo>
                <a:lnTo>
                  <a:pt x="2064562" y="1090447"/>
                </a:lnTo>
                <a:lnTo>
                  <a:pt x="2066937" y="10422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5859" rIns="0" bIns="0" rtlCol="0">
            <a:spAutoFit/>
          </a:bodyPr>
          <a:lstStyle/>
          <a:p>
            <a:pPr marL="56007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9494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562</Words>
  <Application>Microsoft Office PowerPoint</Application>
  <PresentationFormat>Custom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Calibri</vt:lpstr>
      <vt:lpstr>Palatino Linotype</vt:lpstr>
      <vt:lpstr>Tahoma</vt:lpstr>
      <vt:lpstr>Times New Roman</vt:lpstr>
      <vt:lpstr>Trebuchet MS</vt:lpstr>
      <vt:lpstr>Office Theme</vt:lpstr>
      <vt:lpstr>STUDENT DETAILS</vt:lpstr>
      <vt:lpstr>AGENDA</vt:lpstr>
      <vt:lpstr>PROJECT TITLE</vt:lpstr>
      <vt:lpstr>PROJECT OVERVIEW</vt:lpstr>
      <vt:lpstr>WHO ARE THE END USERS OF THIS PROJECT</vt:lpstr>
      <vt:lpstr>SOLUTION AND ITS VALUE PREPOSITION</vt:lpstr>
      <vt:lpstr>How did you customize the project</vt:lpstr>
      <vt:lpstr>MODELLING</vt:lpstr>
      <vt:lpstr>RESULTS</vt:lpstr>
      <vt:lpstr>LINKS</vt:lpstr>
      <vt:lpstr>THANK YOU VERY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Watercolor Project Presentation</dc:title>
  <dc:creator>suvarna appari</dc:creator>
  <cp:keywords>DAGK6Y5eX78,BAFtoiw15i0</cp:keywords>
  <cp:lastModifiedBy>vishal dabbiru</cp:lastModifiedBy>
  <cp:revision>1</cp:revision>
  <dcterms:created xsi:type="dcterms:W3CDTF">2024-07-14T14:55:51Z</dcterms:created>
  <dcterms:modified xsi:type="dcterms:W3CDTF">2024-07-14T15:03:52Z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2024-07-14T00:00:00Z</vt:filetime>
  </property>
  <property fmtid="{D5CDD505-2E9C-101B-9397-08002B2CF9AE}" pid="3" name="Creator">
    <vt:lpwstr>Canva</vt:lpwstr>
  </property>
  <property fmtid="{D5CDD505-2E9C-101B-9397-08002B2CF9AE}" pid="4" name="LastSaved">
    <vt:filetime>2024-07-14T00:00:00Z</vt:filetime>
  </property>
  <property fmtid="{D5CDD505-2E9C-101B-9397-08002B2CF9AE}" pid="5" name="Producer">
    <vt:lpwstr>Canva</vt:lpwstr>
  </property>
</Properties>
</file>